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7" r:id="rId2"/>
    <p:sldId id="269" r:id="rId3"/>
    <p:sldId id="307" r:id="rId4"/>
    <p:sldId id="270" r:id="rId5"/>
    <p:sldId id="271" r:id="rId6"/>
    <p:sldId id="272" r:id="rId7"/>
    <p:sldId id="273" r:id="rId8"/>
    <p:sldId id="274" r:id="rId9"/>
    <p:sldId id="275" r:id="rId10"/>
    <p:sldId id="276" r:id="rId11"/>
    <p:sldId id="277" r:id="rId12"/>
    <p:sldId id="278" r:id="rId13"/>
    <p:sldId id="279" r:id="rId14"/>
    <p:sldId id="280" r:id="rId15"/>
    <p:sldId id="281" r:id="rId16"/>
    <p:sldId id="282" r:id="rId17"/>
    <p:sldId id="283" r:id="rId18"/>
    <p:sldId id="284" r:id="rId19"/>
    <p:sldId id="285" r:id="rId20"/>
    <p:sldId id="286" r:id="rId21"/>
    <p:sldId id="287" r:id="rId22"/>
    <p:sldId id="288" r:id="rId23"/>
    <p:sldId id="289" r:id="rId24"/>
    <p:sldId id="308" r:id="rId25"/>
    <p:sldId id="290" r:id="rId26"/>
    <p:sldId id="309" r:id="rId27"/>
    <p:sldId id="291" r:id="rId28"/>
    <p:sldId id="292" r:id="rId29"/>
    <p:sldId id="310" r:id="rId30"/>
    <p:sldId id="293" r:id="rId31"/>
    <p:sldId id="311" r:id="rId32"/>
    <p:sldId id="294" r:id="rId33"/>
    <p:sldId id="312" r:id="rId34"/>
    <p:sldId id="295" r:id="rId35"/>
    <p:sldId id="296" r:id="rId36"/>
    <p:sldId id="313" r:id="rId37"/>
    <p:sldId id="297" r:id="rId38"/>
    <p:sldId id="314" r:id="rId39"/>
    <p:sldId id="298" r:id="rId40"/>
    <p:sldId id="315" r:id="rId41"/>
    <p:sldId id="299" r:id="rId42"/>
    <p:sldId id="300" r:id="rId43"/>
    <p:sldId id="301" r:id="rId44"/>
    <p:sldId id="302" r:id="rId45"/>
    <p:sldId id="303" r:id="rId46"/>
    <p:sldId id="304" r:id="rId47"/>
    <p:sldId id="305" r:id="rId48"/>
    <p:sldId id="306"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82" d="100"/>
          <a:sy n="82" d="100"/>
        </p:scale>
        <p:origin x="72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yal Vaidya" userId="233c8e2dd0fdc0c4" providerId="LiveId" clId="{6804EC8D-4FBC-4AF7-A54C-E73BAD482C37}"/>
    <pc:docChg chg="undo custSel addSld modSld">
      <pc:chgData name="Payal Vaidya" userId="233c8e2dd0fdc0c4" providerId="LiveId" clId="{6804EC8D-4FBC-4AF7-A54C-E73BAD482C37}" dt="2023-11-29T20:38:17.034" v="877" actId="27636"/>
      <pc:docMkLst>
        <pc:docMk/>
      </pc:docMkLst>
      <pc:sldChg chg="addSp delSp modSp mod setBg delDesignElem">
        <pc:chgData name="Payal Vaidya" userId="233c8e2dd0fdc0c4" providerId="LiveId" clId="{6804EC8D-4FBC-4AF7-A54C-E73BAD482C37}" dt="2023-11-29T01:36:05.867" v="650" actId="20577"/>
        <pc:sldMkLst>
          <pc:docMk/>
          <pc:sldMk cId="3459597209" sldId="257"/>
        </pc:sldMkLst>
        <pc:spChg chg="mod ord">
          <ac:chgData name="Payal Vaidya" userId="233c8e2dd0fdc0c4" providerId="LiveId" clId="{6804EC8D-4FBC-4AF7-A54C-E73BAD482C37}" dt="2023-11-29T01:36:05.867" v="650" actId="20577"/>
          <ac:spMkLst>
            <pc:docMk/>
            <pc:sldMk cId="3459597209" sldId="257"/>
            <ac:spMk id="2" creationId="{00000000-0000-0000-0000-000000000000}"/>
          </ac:spMkLst>
        </pc:spChg>
        <pc:spChg chg="add del">
          <ac:chgData name="Payal Vaidya" userId="233c8e2dd0fdc0c4" providerId="LiveId" clId="{6804EC8D-4FBC-4AF7-A54C-E73BAD482C37}" dt="2023-11-29T00:29:46.417" v="374" actId="26606"/>
          <ac:spMkLst>
            <pc:docMk/>
            <pc:sldMk cId="3459597209" sldId="257"/>
            <ac:spMk id="5" creationId="{D4906370-1564-49FA-A802-58546B3922DC}"/>
          </ac:spMkLst>
        </pc:spChg>
        <pc:spChg chg="add del">
          <ac:chgData name="Payal Vaidya" userId="233c8e2dd0fdc0c4" providerId="LiveId" clId="{6804EC8D-4FBC-4AF7-A54C-E73BAD482C37}" dt="2023-11-29T00:29:46.417" v="374" actId="26606"/>
          <ac:spMkLst>
            <pc:docMk/>
            <pc:sldMk cId="3459597209" sldId="257"/>
            <ac:spMk id="7" creationId="{EF640709-BDFD-453B-B75D-6212E7A870BA}"/>
          </ac:spMkLst>
        </pc:spChg>
        <pc:spChg chg="del">
          <ac:chgData name="Payal Vaidya" userId="233c8e2dd0fdc0c4" providerId="LiveId" clId="{6804EC8D-4FBC-4AF7-A54C-E73BAD482C37}" dt="2023-11-28T23:18:05.225" v="51"/>
          <ac:spMkLst>
            <pc:docMk/>
            <pc:sldMk cId="3459597209" sldId="257"/>
            <ac:spMk id="8" creationId="{2EE2039B-69BD-482A-841A-9C5206D96866}"/>
          </ac:spMkLst>
        </pc:spChg>
        <pc:spChg chg="add del">
          <ac:chgData name="Payal Vaidya" userId="233c8e2dd0fdc0c4" providerId="LiveId" clId="{6804EC8D-4FBC-4AF7-A54C-E73BAD482C37}" dt="2023-11-29T00:29:46.417" v="374" actId="26606"/>
          <ac:spMkLst>
            <pc:docMk/>
            <pc:sldMk cId="3459597209" sldId="257"/>
            <ac:spMk id="9" creationId="{B4019478-3FDC-438C-8848-1D7DA864AFC4}"/>
          </ac:spMkLst>
        </pc:spChg>
        <pc:spChg chg="del">
          <ac:chgData name="Payal Vaidya" userId="233c8e2dd0fdc0c4" providerId="LiveId" clId="{6804EC8D-4FBC-4AF7-A54C-E73BAD482C37}" dt="2023-11-28T23:18:05.225" v="51"/>
          <ac:spMkLst>
            <pc:docMk/>
            <pc:sldMk cId="3459597209" sldId="257"/>
            <ac:spMk id="10" creationId="{818010C1-DC06-49C2-A879-22A5A94F46D5}"/>
          </ac:spMkLst>
        </pc:spChg>
        <pc:spChg chg="add del">
          <ac:chgData name="Payal Vaidya" userId="233c8e2dd0fdc0c4" providerId="LiveId" clId="{6804EC8D-4FBC-4AF7-A54C-E73BAD482C37}" dt="2023-11-29T00:29:46.417" v="374" actId="26606"/>
          <ac:spMkLst>
            <pc:docMk/>
            <pc:sldMk cId="3459597209" sldId="257"/>
            <ac:spMk id="14" creationId="{FE406479-1D57-4209-B128-3C81746247C6}"/>
          </ac:spMkLst>
        </pc:spChg>
        <pc:spChg chg="add del">
          <ac:chgData name="Payal Vaidya" userId="233c8e2dd0fdc0c4" providerId="LiveId" clId="{6804EC8D-4FBC-4AF7-A54C-E73BAD482C37}" dt="2023-11-29T00:29:46.397" v="373" actId="26606"/>
          <ac:spMkLst>
            <pc:docMk/>
            <pc:sldMk cId="3459597209" sldId="257"/>
            <ac:spMk id="19" creationId="{0A597D97-203B-498B-95D3-E90DC961039F}"/>
          </ac:spMkLst>
        </pc:spChg>
        <pc:spChg chg="add del">
          <ac:chgData name="Payal Vaidya" userId="233c8e2dd0fdc0c4" providerId="LiveId" clId="{6804EC8D-4FBC-4AF7-A54C-E73BAD482C37}" dt="2023-11-29T00:29:46.397" v="373" actId="26606"/>
          <ac:spMkLst>
            <pc:docMk/>
            <pc:sldMk cId="3459597209" sldId="257"/>
            <ac:spMk id="21" creationId="{6A6EF10E-DF41-4BD3-8EB4-6F646531DC26}"/>
          </ac:spMkLst>
        </pc:spChg>
        <pc:spChg chg="add del">
          <ac:chgData name="Payal Vaidya" userId="233c8e2dd0fdc0c4" providerId="LiveId" clId="{6804EC8D-4FBC-4AF7-A54C-E73BAD482C37}" dt="2023-11-29T01:31:48.338" v="559" actId="26606"/>
          <ac:spMkLst>
            <pc:docMk/>
            <pc:sldMk cId="3459597209" sldId="257"/>
            <ac:spMk id="23" creationId="{3A930249-8242-4E2B-AF17-C01826488321}"/>
          </ac:spMkLst>
        </pc:spChg>
        <pc:spChg chg="add del">
          <ac:chgData name="Payal Vaidya" userId="233c8e2dd0fdc0c4" providerId="LiveId" clId="{6804EC8D-4FBC-4AF7-A54C-E73BAD482C37}" dt="2023-11-29T01:31:48.338" v="559" actId="26606"/>
          <ac:spMkLst>
            <pc:docMk/>
            <pc:sldMk cId="3459597209" sldId="257"/>
            <ac:spMk id="24" creationId="{A5BDD999-C5E1-4B3E-A710-768673819165}"/>
          </ac:spMkLst>
        </pc:spChg>
        <pc:spChg chg="add del">
          <ac:chgData name="Payal Vaidya" userId="233c8e2dd0fdc0c4" providerId="LiveId" clId="{6804EC8D-4FBC-4AF7-A54C-E73BAD482C37}" dt="2023-11-29T01:31:35.195" v="556" actId="26606"/>
          <ac:spMkLst>
            <pc:docMk/>
            <pc:sldMk cId="3459597209" sldId="257"/>
            <ac:spMk id="29" creationId="{5E6B3632-31A7-4B9A-9B3B-DAADD1D372BA}"/>
          </ac:spMkLst>
        </pc:spChg>
        <pc:spChg chg="add del">
          <ac:chgData name="Payal Vaidya" userId="233c8e2dd0fdc0c4" providerId="LiveId" clId="{6804EC8D-4FBC-4AF7-A54C-E73BAD482C37}" dt="2023-11-29T01:31:48.315" v="558" actId="26606"/>
          <ac:spMkLst>
            <pc:docMk/>
            <pc:sldMk cId="3459597209" sldId="257"/>
            <ac:spMk id="31" creationId="{FA69AAE0-49D5-4C8B-8BA2-55898C00E05E}"/>
          </ac:spMkLst>
        </pc:spChg>
        <pc:spChg chg="add del">
          <ac:chgData name="Payal Vaidya" userId="233c8e2dd0fdc0c4" providerId="LiveId" clId="{6804EC8D-4FBC-4AF7-A54C-E73BAD482C37}" dt="2023-11-29T01:35:45.514" v="584" actId="26606"/>
          <ac:spMkLst>
            <pc:docMk/>
            <pc:sldMk cId="3459597209" sldId="257"/>
            <ac:spMk id="33" creationId="{0A597D97-203B-498B-95D3-E90DC961039F}"/>
          </ac:spMkLst>
        </pc:spChg>
        <pc:spChg chg="add del">
          <ac:chgData name="Payal Vaidya" userId="233c8e2dd0fdc0c4" providerId="LiveId" clId="{6804EC8D-4FBC-4AF7-A54C-E73BAD482C37}" dt="2023-11-29T01:35:45.514" v="584" actId="26606"/>
          <ac:spMkLst>
            <pc:docMk/>
            <pc:sldMk cId="3459597209" sldId="257"/>
            <ac:spMk id="34" creationId="{6A6EF10E-DF41-4BD3-8EB4-6F646531DC26}"/>
          </ac:spMkLst>
        </pc:spChg>
        <pc:spChg chg="add del">
          <ac:chgData name="Payal Vaidya" userId="233c8e2dd0fdc0c4" providerId="LiveId" clId="{6804EC8D-4FBC-4AF7-A54C-E73BAD482C37}" dt="2023-11-29T01:35:30.820" v="581" actId="26606"/>
          <ac:spMkLst>
            <pc:docMk/>
            <pc:sldMk cId="3459597209" sldId="257"/>
            <ac:spMk id="39" creationId="{FA69AAE0-49D5-4C8B-8BA2-55898C00E05E}"/>
          </ac:spMkLst>
        </pc:spChg>
        <pc:spChg chg="add del">
          <ac:chgData name="Payal Vaidya" userId="233c8e2dd0fdc0c4" providerId="LiveId" clId="{6804EC8D-4FBC-4AF7-A54C-E73BAD482C37}" dt="2023-11-29T01:35:45.507" v="583" actId="26606"/>
          <ac:spMkLst>
            <pc:docMk/>
            <pc:sldMk cId="3459597209" sldId="257"/>
            <ac:spMk id="41" creationId="{1707FC24-6981-43D9-B525-C7832BA22463}"/>
          </ac:spMkLst>
        </pc:spChg>
        <pc:spChg chg="add">
          <ac:chgData name="Payal Vaidya" userId="233c8e2dd0fdc0c4" providerId="LiveId" clId="{6804EC8D-4FBC-4AF7-A54C-E73BAD482C37}" dt="2023-11-29T01:35:45.514" v="584" actId="26606"/>
          <ac:spMkLst>
            <pc:docMk/>
            <pc:sldMk cId="3459597209" sldId="257"/>
            <ac:spMk id="43" creationId="{506D7452-6CDE-4381-86CE-07B2459383D5}"/>
          </ac:spMkLst>
        </pc:spChg>
        <pc:spChg chg="add">
          <ac:chgData name="Payal Vaidya" userId="233c8e2dd0fdc0c4" providerId="LiveId" clId="{6804EC8D-4FBC-4AF7-A54C-E73BAD482C37}" dt="2023-11-29T01:35:45.514" v="584" actId="26606"/>
          <ac:spMkLst>
            <pc:docMk/>
            <pc:sldMk cId="3459597209" sldId="257"/>
            <ac:spMk id="44" creationId="{6234BCC6-39B9-47D9-8BF8-C665401AE23C}"/>
          </ac:spMkLst>
        </pc:spChg>
        <pc:spChg chg="add">
          <ac:chgData name="Payal Vaidya" userId="233c8e2dd0fdc0c4" providerId="LiveId" clId="{6804EC8D-4FBC-4AF7-A54C-E73BAD482C37}" dt="2023-11-29T01:35:45.514" v="584" actId="26606"/>
          <ac:spMkLst>
            <pc:docMk/>
            <pc:sldMk cId="3459597209" sldId="257"/>
            <ac:spMk id="45" creationId="{762DA937-8B55-4317-BD32-98D7AF30E39E}"/>
          </ac:spMkLst>
        </pc:spChg>
        <pc:spChg chg="add">
          <ac:chgData name="Payal Vaidya" userId="233c8e2dd0fdc0c4" providerId="LiveId" clId="{6804EC8D-4FBC-4AF7-A54C-E73BAD482C37}" dt="2023-11-29T01:35:45.514" v="584" actId="26606"/>
          <ac:spMkLst>
            <pc:docMk/>
            <pc:sldMk cId="3459597209" sldId="257"/>
            <ac:spMk id="46" creationId="{72A9CE9D-DAC3-40AF-B504-78A64A909F9D}"/>
          </ac:spMkLst>
        </pc:spChg>
        <pc:spChg chg="add">
          <ac:chgData name="Payal Vaidya" userId="233c8e2dd0fdc0c4" providerId="LiveId" clId="{6804EC8D-4FBC-4AF7-A54C-E73BAD482C37}" dt="2023-11-29T01:35:45.514" v="584" actId="26606"/>
          <ac:spMkLst>
            <pc:docMk/>
            <pc:sldMk cId="3459597209" sldId="257"/>
            <ac:spMk id="47" creationId="{C52EE5A8-045B-4D39-8ED1-513334085EEC}"/>
          </ac:spMkLst>
        </pc:spChg>
        <pc:grpChg chg="del">
          <ac:chgData name="Payal Vaidya" userId="233c8e2dd0fdc0c4" providerId="LiveId" clId="{6804EC8D-4FBC-4AF7-A54C-E73BAD482C37}" dt="2023-11-28T23:18:05.225" v="51"/>
          <ac:grpSpMkLst>
            <pc:docMk/>
            <pc:sldMk cId="3459597209" sldId="257"/>
            <ac:grpSpMk id="12" creationId="{C929FEA8-B524-492D-9E1B-D7CF0D1C167B}"/>
          </ac:grpSpMkLst>
        </pc:grpChg>
        <pc:picChg chg="mod ord">
          <ac:chgData name="Payal Vaidya" userId="233c8e2dd0fdc0c4" providerId="LiveId" clId="{6804EC8D-4FBC-4AF7-A54C-E73BAD482C37}" dt="2023-11-29T01:35:45.514" v="584" actId="26606"/>
          <ac:picMkLst>
            <pc:docMk/>
            <pc:sldMk cId="3459597209" sldId="257"/>
            <ac:picMk id="3" creationId="{306DD159-2B9B-C094-FDB3-55B25CB8445F}"/>
          </ac:picMkLst>
        </pc:picChg>
        <pc:picChg chg="add del">
          <ac:chgData name="Payal Vaidya" userId="233c8e2dd0fdc0c4" providerId="LiveId" clId="{6804EC8D-4FBC-4AF7-A54C-E73BAD482C37}" dt="2023-11-29T01:35:07.719" v="577" actId="478"/>
          <ac:picMkLst>
            <pc:docMk/>
            <pc:sldMk cId="3459597209" sldId="257"/>
            <ac:picMk id="5" creationId="{C16262E1-2F4F-327C-67C1-976D586BFAB3}"/>
          </ac:picMkLst>
        </pc:picChg>
        <pc:picChg chg="add mod ord">
          <ac:chgData name="Payal Vaidya" userId="233c8e2dd0fdc0c4" providerId="LiveId" clId="{6804EC8D-4FBC-4AF7-A54C-E73BAD482C37}" dt="2023-11-29T01:35:45.514" v="584" actId="26606"/>
          <ac:picMkLst>
            <pc:docMk/>
            <pc:sldMk cId="3459597209" sldId="257"/>
            <ac:picMk id="11" creationId="{E0EFD34C-882F-E680-57FD-2E5A2E4D817C}"/>
          </ac:picMkLst>
        </pc:picChg>
        <pc:cxnChg chg="del">
          <ac:chgData name="Payal Vaidya" userId="233c8e2dd0fdc0c4" providerId="LiveId" clId="{6804EC8D-4FBC-4AF7-A54C-E73BAD482C37}" dt="2023-11-28T23:18:05.225" v="51"/>
          <ac:cxnSpMkLst>
            <pc:docMk/>
            <pc:sldMk cId="3459597209" sldId="257"/>
            <ac:cxnSpMk id="6" creationId="{FA2F8AFE-17D5-4D84-BEE2-F0CAE81E6DAF}"/>
          </ac:cxnSpMkLst>
        </pc:cxnChg>
      </pc:sldChg>
      <pc:sldChg chg="addSp delSp modSp mod delDesignElem">
        <pc:chgData name="Payal Vaidya" userId="233c8e2dd0fdc0c4" providerId="LiveId" clId="{6804EC8D-4FBC-4AF7-A54C-E73BAD482C37}" dt="2023-11-29T15:13:54.888" v="757" actId="20577"/>
        <pc:sldMkLst>
          <pc:docMk/>
          <pc:sldMk cId="1817864052" sldId="269"/>
        </pc:sldMkLst>
        <pc:spChg chg="mod">
          <ac:chgData name="Payal Vaidya" userId="233c8e2dd0fdc0c4" providerId="LiveId" clId="{6804EC8D-4FBC-4AF7-A54C-E73BAD482C37}" dt="2023-11-29T01:43:56.107" v="658" actId="26606"/>
          <ac:spMkLst>
            <pc:docMk/>
            <pc:sldMk cId="1817864052" sldId="269"/>
            <ac:spMk id="2" creationId="{00000000-0000-0000-0000-000000000000}"/>
          </ac:spMkLst>
        </pc:spChg>
        <pc:spChg chg="mod">
          <ac:chgData name="Payal Vaidya" userId="233c8e2dd0fdc0c4" providerId="LiveId" clId="{6804EC8D-4FBC-4AF7-A54C-E73BAD482C37}" dt="2023-11-29T15:13:54.888" v="757" actId="20577"/>
          <ac:spMkLst>
            <pc:docMk/>
            <pc:sldMk cId="1817864052" sldId="269"/>
            <ac:spMk id="3" creationId="{00000000-0000-0000-0000-000000000000}"/>
          </ac:spMkLst>
        </pc:spChg>
        <pc:spChg chg="add">
          <ac:chgData name="Payal Vaidya" userId="233c8e2dd0fdc0c4" providerId="LiveId" clId="{6804EC8D-4FBC-4AF7-A54C-E73BAD482C37}" dt="2023-11-29T01:43:56.107" v="658" actId="26606"/>
          <ac:spMkLst>
            <pc:docMk/>
            <pc:sldMk cId="1817864052" sldId="269"/>
            <ac:spMk id="8" creationId="{9228552E-C8B1-4A80-8448-0787CE0FC704}"/>
          </ac:spMkLst>
        </pc:spChg>
        <pc:spChg chg="del">
          <ac:chgData name="Payal Vaidya" userId="233c8e2dd0fdc0c4" providerId="LiveId" clId="{6804EC8D-4FBC-4AF7-A54C-E73BAD482C37}" dt="2023-11-28T23:18:05.225" v="51"/>
          <ac:spMkLst>
            <pc:docMk/>
            <pc:sldMk cId="1817864052" sldId="269"/>
            <ac:spMk id="11" creationId="{5EB8E3BF-F464-4900-8994-851061A9AD60}"/>
          </ac:spMkLst>
        </pc:spChg>
        <pc:cxnChg chg="del">
          <ac:chgData name="Payal Vaidya" userId="233c8e2dd0fdc0c4" providerId="LiveId" clId="{6804EC8D-4FBC-4AF7-A54C-E73BAD482C37}" dt="2023-11-28T23:18:05.225" v="51"/>
          <ac:cxnSpMkLst>
            <pc:docMk/>
            <pc:sldMk cId="1817864052" sldId="269"/>
            <ac:cxnSpMk id="13" creationId="{8E0602D6-3A81-42F8-AE67-1BAAFC967CB0}"/>
          </ac:cxnSpMkLst>
        </pc:cxnChg>
      </pc:sldChg>
      <pc:sldChg chg="addSp delSp modSp mod setBg setClrOvrMap delDesignElem">
        <pc:chgData name="Payal Vaidya" userId="233c8e2dd0fdc0c4" providerId="LiveId" clId="{6804EC8D-4FBC-4AF7-A54C-E73BAD482C37}" dt="2023-11-29T20:38:17.034" v="877" actId="27636"/>
        <pc:sldMkLst>
          <pc:docMk/>
          <pc:sldMk cId="218232385" sldId="270"/>
        </pc:sldMkLst>
        <pc:spChg chg="mod">
          <ac:chgData name="Payal Vaidya" userId="233c8e2dd0fdc0c4" providerId="LiveId" clId="{6804EC8D-4FBC-4AF7-A54C-E73BAD482C37}" dt="2023-11-29T00:28:42.051" v="367" actId="26606"/>
          <ac:spMkLst>
            <pc:docMk/>
            <pc:sldMk cId="218232385" sldId="270"/>
            <ac:spMk id="2" creationId="{00000000-0000-0000-0000-000000000000}"/>
          </ac:spMkLst>
        </pc:spChg>
        <pc:spChg chg="add del mod">
          <ac:chgData name="Payal Vaidya" userId="233c8e2dd0fdc0c4" providerId="LiveId" clId="{6804EC8D-4FBC-4AF7-A54C-E73BAD482C37}" dt="2023-11-29T00:28:37.112" v="365" actId="26606"/>
          <ac:spMkLst>
            <pc:docMk/>
            <pc:sldMk cId="218232385" sldId="270"/>
            <ac:spMk id="3" creationId="{00000000-0000-0000-0000-000000000000}"/>
          </ac:spMkLst>
        </pc:spChg>
        <pc:spChg chg="add del">
          <ac:chgData name="Payal Vaidya" userId="233c8e2dd0fdc0c4" providerId="LiveId" clId="{6804EC8D-4FBC-4AF7-A54C-E73BAD482C37}" dt="2023-11-29T00:28:37.100" v="364" actId="26606"/>
          <ac:spMkLst>
            <pc:docMk/>
            <pc:sldMk cId="218232385" sldId="270"/>
            <ac:spMk id="10" creationId="{72F566C7-63F6-430E-A25E-75C1BAA56D99}"/>
          </ac:spMkLst>
        </pc:spChg>
        <pc:spChg chg="del">
          <ac:chgData name="Payal Vaidya" userId="233c8e2dd0fdc0c4" providerId="LiveId" clId="{6804EC8D-4FBC-4AF7-A54C-E73BAD482C37}" dt="2023-11-28T23:18:05.225" v="51"/>
          <ac:spMkLst>
            <pc:docMk/>
            <pc:sldMk cId="218232385" sldId="270"/>
            <ac:spMk id="11" creationId="{0B78BE18-6882-4FAA-BC8C-CA216E963816}"/>
          </ac:spMkLst>
        </pc:spChg>
        <pc:spChg chg="add del">
          <ac:chgData name="Payal Vaidya" userId="233c8e2dd0fdc0c4" providerId="LiveId" clId="{6804EC8D-4FBC-4AF7-A54C-E73BAD482C37}" dt="2023-11-29T00:28:37.100" v="364" actId="26606"/>
          <ac:spMkLst>
            <pc:docMk/>
            <pc:sldMk cId="218232385" sldId="270"/>
            <ac:spMk id="12" creationId="{C8701D3F-ED29-4931-958A-CBC8AE704787}"/>
          </ac:spMkLst>
        </pc:spChg>
        <pc:spChg chg="del">
          <ac:chgData name="Payal Vaidya" userId="233c8e2dd0fdc0c4" providerId="LiveId" clId="{6804EC8D-4FBC-4AF7-A54C-E73BAD482C37}" dt="2023-11-28T23:18:05.225" v="51"/>
          <ac:spMkLst>
            <pc:docMk/>
            <pc:sldMk cId="218232385" sldId="270"/>
            <ac:spMk id="13" creationId="{1A34F12D-8C0F-46CA-9F4A-D56193C37E3A}"/>
          </ac:spMkLst>
        </pc:spChg>
        <pc:spChg chg="add del">
          <ac:chgData name="Payal Vaidya" userId="233c8e2dd0fdc0c4" providerId="LiveId" clId="{6804EC8D-4FBC-4AF7-A54C-E73BAD482C37}" dt="2023-11-29T00:28:37.100" v="364" actId="26606"/>
          <ac:spMkLst>
            <pc:docMk/>
            <pc:sldMk cId="218232385" sldId="270"/>
            <ac:spMk id="14" creationId="{00000000-0000-0000-0000-000000000000}"/>
          </ac:spMkLst>
        </pc:spChg>
        <pc:spChg chg="del">
          <ac:chgData name="Payal Vaidya" userId="233c8e2dd0fdc0c4" providerId="LiveId" clId="{6804EC8D-4FBC-4AF7-A54C-E73BAD482C37}" dt="2023-11-28T23:18:05.225" v="51"/>
          <ac:spMkLst>
            <pc:docMk/>
            <pc:sldMk cId="218232385" sldId="270"/>
            <ac:spMk id="15" creationId="{F3838012-22B6-4303-8F29-04E1419B3A57}"/>
          </ac:spMkLst>
        </pc:spChg>
        <pc:spChg chg="add del">
          <ac:chgData name="Payal Vaidya" userId="233c8e2dd0fdc0c4" providerId="LiveId" clId="{6804EC8D-4FBC-4AF7-A54C-E73BAD482C37}" dt="2023-11-29T00:28:37.100" v="364" actId="26606"/>
          <ac:spMkLst>
            <pc:docMk/>
            <pc:sldMk cId="218232385" sldId="270"/>
            <ac:spMk id="16" creationId="{40A0961B-9DBA-43AD-A3C0-F7EBBFF2087A}"/>
          </ac:spMkLst>
        </pc:spChg>
        <pc:spChg chg="add mod">
          <ac:chgData name="Payal Vaidya" userId="233c8e2dd0fdc0c4" providerId="LiveId" clId="{6804EC8D-4FBC-4AF7-A54C-E73BAD482C37}" dt="2023-11-29T20:38:17.034" v="877" actId="27636"/>
          <ac:spMkLst>
            <pc:docMk/>
            <pc:sldMk cId="218232385" sldId="270"/>
            <ac:spMk id="18" creationId="{00000000-0000-0000-0000-000000000000}"/>
          </ac:spMkLst>
        </pc:spChg>
        <pc:spChg chg="add">
          <ac:chgData name="Payal Vaidya" userId="233c8e2dd0fdc0c4" providerId="LiveId" clId="{6804EC8D-4FBC-4AF7-A54C-E73BAD482C37}" dt="2023-11-29T00:28:42.051" v="367" actId="26606"/>
          <ac:spMkLst>
            <pc:docMk/>
            <pc:sldMk cId="218232385" sldId="270"/>
            <ac:spMk id="28" creationId="{21ED5FCA-9564-42B4-9F52-2CCED8ED60CA}"/>
          </ac:spMkLst>
        </pc:spChg>
        <pc:spChg chg="add">
          <ac:chgData name="Payal Vaidya" userId="233c8e2dd0fdc0c4" providerId="LiveId" clId="{6804EC8D-4FBC-4AF7-A54C-E73BAD482C37}" dt="2023-11-29T00:28:42.051" v="367" actId="26606"/>
          <ac:spMkLst>
            <pc:docMk/>
            <pc:sldMk cId="218232385" sldId="270"/>
            <ac:spMk id="30" creationId="{081E4A58-353D-44AE-B2FC-2A74E2E400F7}"/>
          </ac:spMkLst>
        </pc:spChg>
        <pc:grpChg chg="del">
          <ac:chgData name="Payal Vaidya" userId="233c8e2dd0fdc0c4" providerId="LiveId" clId="{6804EC8D-4FBC-4AF7-A54C-E73BAD482C37}" dt="2023-11-28T23:18:05.225" v="51"/>
          <ac:grpSpMkLst>
            <pc:docMk/>
            <pc:sldMk cId="218232385" sldId="270"/>
            <ac:grpSpMk id="19" creationId="{F03F5A17-2CE9-4ADD-9FAF-C1A0BB39CD0A}"/>
          </ac:grpSpMkLst>
        </pc:grpChg>
        <pc:grpChg chg="add del">
          <ac:chgData name="Payal Vaidya" userId="233c8e2dd0fdc0c4" providerId="LiveId" clId="{6804EC8D-4FBC-4AF7-A54C-E73BAD482C37}" dt="2023-11-29T00:28:42.051" v="367" actId="26606"/>
          <ac:grpSpMkLst>
            <pc:docMk/>
            <pc:sldMk cId="218232385" sldId="270"/>
            <ac:grpSpMk id="20" creationId="{C54A2A4D-19EF-3552-F383-6AD9587C8AFC}"/>
          </ac:grpSpMkLst>
        </pc:grpChg>
        <pc:graphicFrameChg chg="add del">
          <ac:chgData name="Payal Vaidya" userId="233c8e2dd0fdc0c4" providerId="LiveId" clId="{6804EC8D-4FBC-4AF7-A54C-E73BAD482C37}" dt="2023-11-29T00:28:35.058" v="362" actId="26606"/>
          <ac:graphicFrameMkLst>
            <pc:docMk/>
            <pc:sldMk cId="218232385" sldId="270"/>
            <ac:graphicFrameMk id="8" creationId="{867D20BA-4D5D-D45F-61B0-DACA085076D6}"/>
          </ac:graphicFrameMkLst>
        </pc:graphicFrameChg>
        <pc:picChg chg="del mod ord">
          <ac:chgData name="Payal Vaidya" userId="233c8e2dd0fdc0c4" providerId="LiveId" clId="{6804EC8D-4FBC-4AF7-A54C-E73BAD482C37}" dt="2023-11-29T00:28:39.018" v="366" actId="478"/>
          <ac:picMkLst>
            <pc:docMk/>
            <pc:sldMk cId="218232385" sldId="270"/>
            <ac:picMk id="6" creationId="{C224E489-A4C4-F6DE-CA9E-5EB6E861286D}"/>
          </ac:picMkLst>
        </pc:picChg>
        <pc:picChg chg="add">
          <ac:chgData name="Payal Vaidya" userId="233c8e2dd0fdc0c4" providerId="LiveId" clId="{6804EC8D-4FBC-4AF7-A54C-E73BAD482C37}" dt="2023-11-29T00:28:42.051" v="367" actId="26606"/>
          <ac:picMkLst>
            <pc:docMk/>
            <pc:sldMk cId="218232385" sldId="270"/>
            <ac:picMk id="24" creationId="{BA030E31-E6B2-C51B-4968-FD2B0BAB241D}"/>
          </ac:picMkLst>
        </pc:picChg>
        <pc:cxnChg chg="del">
          <ac:chgData name="Payal Vaidya" userId="233c8e2dd0fdc0c4" providerId="LiveId" clId="{6804EC8D-4FBC-4AF7-A54C-E73BAD482C37}" dt="2023-11-28T23:18:05.225" v="51"/>
          <ac:cxnSpMkLst>
            <pc:docMk/>
            <pc:sldMk cId="218232385" sldId="270"/>
            <ac:cxnSpMk id="17" creationId="{AB061FF5-9F81-427C-8DA5-3989395517FB}"/>
          </ac:cxnSpMkLst>
        </pc:cxnChg>
      </pc:sldChg>
      <pc:sldChg chg="addSp delSp modSp mod setBg delDesignElem">
        <pc:chgData name="Payal Vaidya" userId="233c8e2dd0fdc0c4" providerId="LiveId" clId="{6804EC8D-4FBC-4AF7-A54C-E73BAD482C37}" dt="2023-11-29T01:28:57.162" v="377" actId="20577"/>
        <pc:sldMkLst>
          <pc:docMk/>
          <pc:sldMk cId="3942893418" sldId="271"/>
        </pc:sldMkLst>
        <pc:spChg chg="mod">
          <ac:chgData name="Payal Vaidya" userId="233c8e2dd0fdc0c4" providerId="LiveId" clId="{6804EC8D-4FBC-4AF7-A54C-E73BAD482C37}" dt="2023-11-29T01:28:57.162" v="377" actId="20577"/>
          <ac:spMkLst>
            <pc:docMk/>
            <pc:sldMk cId="3942893418" sldId="271"/>
            <ac:spMk id="2" creationId="{00000000-0000-0000-0000-000000000000}"/>
          </ac:spMkLst>
        </pc:spChg>
        <pc:spChg chg="mod">
          <ac:chgData name="Payal Vaidya" userId="233c8e2dd0fdc0c4" providerId="LiveId" clId="{6804EC8D-4FBC-4AF7-A54C-E73BAD482C37}" dt="2023-11-29T00:28:53.440" v="368" actId="26606"/>
          <ac:spMkLst>
            <pc:docMk/>
            <pc:sldMk cId="3942893418" sldId="271"/>
            <ac:spMk id="3" creationId="{00000000-0000-0000-0000-000000000000}"/>
          </ac:spMkLst>
        </pc:spChg>
        <pc:spChg chg="add">
          <ac:chgData name="Payal Vaidya" userId="233c8e2dd0fdc0c4" providerId="LiveId" clId="{6804EC8D-4FBC-4AF7-A54C-E73BAD482C37}" dt="2023-11-29T00:28:53.440" v="368" actId="26606"/>
          <ac:spMkLst>
            <pc:docMk/>
            <pc:sldMk cId="3942893418" sldId="271"/>
            <ac:spMk id="8" creationId="{9228552E-C8B1-4A80-8448-0787CE0FC704}"/>
          </ac:spMkLst>
        </pc:spChg>
        <pc:spChg chg="del">
          <ac:chgData name="Payal Vaidya" userId="233c8e2dd0fdc0c4" providerId="LiveId" clId="{6804EC8D-4FBC-4AF7-A54C-E73BAD482C37}" dt="2023-11-28T23:18:05.225" v="51"/>
          <ac:spMkLst>
            <pc:docMk/>
            <pc:sldMk cId="3942893418" sldId="271"/>
            <ac:spMk id="11" creationId="{0B78BE18-6882-4FAA-BC8C-CA216E963816}"/>
          </ac:spMkLst>
        </pc:spChg>
        <pc:spChg chg="del">
          <ac:chgData name="Payal Vaidya" userId="233c8e2dd0fdc0c4" providerId="LiveId" clId="{6804EC8D-4FBC-4AF7-A54C-E73BAD482C37}" dt="2023-11-28T23:18:05.225" v="51"/>
          <ac:spMkLst>
            <pc:docMk/>
            <pc:sldMk cId="3942893418" sldId="271"/>
            <ac:spMk id="13" creationId="{1A34F12D-8C0F-46CA-9F4A-D56193C37E3A}"/>
          </ac:spMkLst>
        </pc:spChg>
        <pc:spChg chg="del">
          <ac:chgData name="Payal Vaidya" userId="233c8e2dd0fdc0c4" providerId="LiveId" clId="{6804EC8D-4FBC-4AF7-A54C-E73BAD482C37}" dt="2023-11-28T23:18:05.225" v="51"/>
          <ac:spMkLst>
            <pc:docMk/>
            <pc:sldMk cId="3942893418" sldId="271"/>
            <ac:spMk id="15" creationId="{F3838012-22B6-4303-8F29-04E1419B3A57}"/>
          </ac:spMkLst>
        </pc:spChg>
        <pc:grpChg chg="del">
          <ac:chgData name="Payal Vaidya" userId="233c8e2dd0fdc0c4" providerId="LiveId" clId="{6804EC8D-4FBC-4AF7-A54C-E73BAD482C37}" dt="2023-11-28T23:18:05.225" v="51"/>
          <ac:grpSpMkLst>
            <pc:docMk/>
            <pc:sldMk cId="3942893418" sldId="271"/>
            <ac:grpSpMk id="19" creationId="{F03F5A17-2CE9-4ADD-9FAF-C1A0BB39CD0A}"/>
          </ac:grpSpMkLst>
        </pc:grpChg>
        <pc:picChg chg="mod">
          <ac:chgData name="Payal Vaidya" userId="233c8e2dd0fdc0c4" providerId="LiveId" clId="{6804EC8D-4FBC-4AF7-A54C-E73BAD482C37}" dt="2023-11-29T00:28:53.440" v="368" actId="26606"/>
          <ac:picMkLst>
            <pc:docMk/>
            <pc:sldMk cId="3942893418" sldId="271"/>
            <ac:picMk id="6" creationId="{57130FCA-53AE-BBA7-80F5-72BBF9F1C62A}"/>
          </ac:picMkLst>
        </pc:picChg>
        <pc:cxnChg chg="del">
          <ac:chgData name="Payal Vaidya" userId="233c8e2dd0fdc0c4" providerId="LiveId" clId="{6804EC8D-4FBC-4AF7-A54C-E73BAD482C37}" dt="2023-11-28T23:18:05.225" v="51"/>
          <ac:cxnSpMkLst>
            <pc:docMk/>
            <pc:sldMk cId="3942893418" sldId="271"/>
            <ac:cxnSpMk id="17" creationId="{AB061FF5-9F81-427C-8DA5-3989395517FB}"/>
          </ac:cxnSpMkLst>
        </pc:cxnChg>
      </pc:sldChg>
      <pc:sldChg chg="addSp delSp modSp mod setBg setClrOvrMap delDesignElem">
        <pc:chgData name="Payal Vaidya" userId="233c8e2dd0fdc0c4" providerId="LiveId" clId="{6804EC8D-4FBC-4AF7-A54C-E73BAD482C37}" dt="2023-11-29T01:44:38.905" v="695" actId="20577"/>
        <pc:sldMkLst>
          <pc:docMk/>
          <pc:sldMk cId="2612847733" sldId="272"/>
        </pc:sldMkLst>
        <pc:spChg chg="mod">
          <ac:chgData name="Payal Vaidya" userId="233c8e2dd0fdc0c4" providerId="LiveId" clId="{6804EC8D-4FBC-4AF7-A54C-E73BAD482C37}" dt="2023-11-29T01:29:03.147" v="379" actId="20577"/>
          <ac:spMkLst>
            <pc:docMk/>
            <pc:sldMk cId="2612847733" sldId="272"/>
            <ac:spMk id="2" creationId="{00000000-0000-0000-0000-000000000000}"/>
          </ac:spMkLst>
        </pc:spChg>
        <pc:spChg chg="mod">
          <ac:chgData name="Payal Vaidya" userId="233c8e2dd0fdc0c4" providerId="LiveId" clId="{6804EC8D-4FBC-4AF7-A54C-E73BAD482C37}" dt="2023-11-29T01:44:38.905" v="695" actId="20577"/>
          <ac:spMkLst>
            <pc:docMk/>
            <pc:sldMk cId="2612847733" sldId="272"/>
            <ac:spMk id="3" creationId="{00000000-0000-0000-0000-000000000000}"/>
          </ac:spMkLst>
        </pc:spChg>
        <pc:spChg chg="add">
          <ac:chgData name="Payal Vaidya" userId="233c8e2dd0fdc0c4" providerId="LiveId" clId="{6804EC8D-4FBC-4AF7-A54C-E73BAD482C37}" dt="2023-11-29T00:28:59.494" v="369" actId="26606"/>
          <ac:spMkLst>
            <pc:docMk/>
            <pc:sldMk cId="2612847733" sldId="272"/>
            <ac:spMk id="8" creationId="{362810D9-2C5A-477D-949C-C191895477F3}"/>
          </ac:spMkLst>
        </pc:spChg>
        <pc:spChg chg="add">
          <ac:chgData name="Payal Vaidya" userId="233c8e2dd0fdc0c4" providerId="LiveId" clId="{6804EC8D-4FBC-4AF7-A54C-E73BAD482C37}" dt="2023-11-29T00:28:59.494" v="369" actId="26606"/>
          <ac:spMkLst>
            <pc:docMk/>
            <pc:sldMk cId="2612847733" sldId="272"/>
            <ac:spMk id="9" creationId="{081E4A58-353D-44AE-B2FC-2A74E2E400F7}"/>
          </ac:spMkLst>
        </pc:spChg>
        <pc:spChg chg="del">
          <ac:chgData name="Payal Vaidya" userId="233c8e2dd0fdc0c4" providerId="LiveId" clId="{6804EC8D-4FBC-4AF7-A54C-E73BAD482C37}" dt="2023-11-28T23:18:05.225" v="51"/>
          <ac:spMkLst>
            <pc:docMk/>
            <pc:sldMk cId="2612847733" sldId="272"/>
            <ac:spMk id="11" creationId="{0B78BE18-6882-4FAA-BC8C-CA216E963816}"/>
          </ac:spMkLst>
        </pc:spChg>
        <pc:spChg chg="del">
          <ac:chgData name="Payal Vaidya" userId="233c8e2dd0fdc0c4" providerId="LiveId" clId="{6804EC8D-4FBC-4AF7-A54C-E73BAD482C37}" dt="2023-11-28T23:18:05.225" v="51"/>
          <ac:spMkLst>
            <pc:docMk/>
            <pc:sldMk cId="2612847733" sldId="272"/>
            <ac:spMk id="13" creationId="{1A34F12D-8C0F-46CA-9F4A-D56193C37E3A}"/>
          </ac:spMkLst>
        </pc:spChg>
        <pc:spChg chg="del">
          <ac:chgData name="Payal Vaidya" userId="233c8e2dd0fdc0c4" providerId="LiveId" clId="{6804EC8D-4FBC-4AF7-A54C-E73BAD482C37}" dt="2023-11-28T23:18:05.225" v="51"/>
          <ac:spMkLst>
            <pc:docMk/>
            <pc:sldMk cId="2612847733" sldId="272"/>
            <ac:spMk id="15" creationId="{F3838012-22B6-4303-8F29-04E1419B3A57}"/>
          </ac:spMkLst>
        </pc:spChg>
        <pc:grpChg chg="del">
          <ac:chgData name="Payal Vaidya" userId="233c8e2dd0fdc0c4" providerId="LiveId" clId="{6804EC8D-4FBC-4AF7-A54C-E73BAD482C37}" dt="2023-11-28T23:18:05.225" v="51"/>
          <ac:grpSpMkLst>
            <pc:docMk/>
            <pc:sldMk cId="2612847733" sldId="272"/>
            <ac:grpSpMk id="19" creationId="{F03F5A17-2CE9-4ADD-9FAF-C1A0BB39CD0A}"/>
          </ac:grpSpMkLst>
        </pc:grpChg>
        <pc:picChg chg="mod">
          <ac:chgData name="Payal Vaidya" userId="233c8e2dd0fdc0c4" providerId="LiveId" clId="{6804EC8D-4FBC-4AF7-A54C-E73BAD482C37}" dt="2023-11-29T00:28:59.494" v="369" actId="26606"/>
          <ac:picMkLst>
            <pc:docMk/>
            <pc:sldMk cId="2612847733" sldId="272"/>
            <ac:picMk id="6" creationId="{1C3B355D-5E77-8090-F6F4-91F9C0740B9B}"/>
          </ac:picMkLst>
        </pc:picChg>
        <pc:cxnChg chg="del">
          <ac:chgData name="Payal Vaidya" userId="233c8e2dd0fdc0c4" providerId="LiveId" clId="{6804EC8D-4FBC-4AF7-A54C-E73BAD482C37}" dt="2023-11-28T23:18:05.225" v="51"/>
          <ac:cxnSpMkLst>
            <pc:docMk/>
            <pc:sldMk cId="2612847733" sldId="272"/>
            <ac:cxnSpMk id="17" creationId="{AB061FF5-9F81-427C-8DA5-3989395517FB}"/>
          </ac:cxnSpMkLst>
        </pc:cxnChg>
      </pc:sldChg>
      <pc:sldChg chg="addSp delSp modSp mod delDesignElem">
        <pc:chgData name="Payal Vaidya" userId="233c8e2dd0fdc0c4" providerId="LiveId" clId="{6804EC8D-4FBC-4AF7-A54C-E73BAD482C37}" dt="2023-11-29T20:32:40.688" v="795" actId="20577"/>
        <pc:sldMkLst>
          <pc:docMk/>
          <pc:sldMk cId="2878533324" sldId="273"/>
        </pc:sldMkLst>
        <pc:spChg chg="mod">
          <ac:chgData name="Payal Vaidya" userId="233c8e2dd0fdc0c4" providerId="LiveId" clId="{6804EC8D-4FBC-4AF7-A54C-E73BAD482C37}" dt="2023-11-28T23:36:15.106" v="216"/>
          <ac:spMkLst>
            <pc:docMk/>
            <pc:sldMk cId="2878533324" sldId="273"/>
            <ac:spMk id="2" creationId="{00000000-0000-0000-0000-000000000000}"/>
          </ac:spMkLst>
        </pc:spChg>
        <pc:spChg chg="del">
          <ac:chgData name="Payal Vaidya" userId="233c8e2dd0fdc0c4" providerId="LiveId" clId="{6804EC8D-4FBC-4AF7-A54C-E73BAD482C37}" dt="2023-11-28T23:18:05.225" v="51"/>
          <ac:spMkLst>
            <pc:docMk/>
            <pc:sldMk cId="2878533324" sldId="273"/>
            <ac:spMk id="19" creationId="{5EB8E3BF-F464-4900-8994-851061A9AD60}"/>
          </ac:spMkLst>
        </pc:spChg>
        <pc:spChg chg="del mod">
          <ac:chgData name="Payal Vaidya" userId="233c8e2dd0fdc0c4" providerId="LiveId" clId="{6804EC8D-4FBC-4AF7-A54C-E73BAD482C37}" dt="2023-11-29T01:37:52.366" v="651" actId="26606"/>
          <ac:spMkLst>
            <pc:docMk/>
            <pc:sldMk cId="2878533324" sldId="273"/>
            <ac:spMk id="21" creationId="{00000000-0000-0000-0000-000000000000}"/>
          </ac:spMkLst>
        </pc:spChg>
        <pc:graphicFrameChg chg="add mod">
          <ac:chgData name="Payal Vaidya" userId="233c8e2dd0fdc0c4" providerId="LiveId" clId="{6804EC8D-4FBC-4AF7-A54C-E73BAD482C37}" dt="2023-11-29T20:32:40.688" v="795" actId="20577"/>
          <ac:graphicFrameMkLst>
            <pc:docMk/>
            <pc:sldMk cId="2878533324" sldId="273"/>
            <ac:graphicFrameMk id="23" creationId="{1823FAF0-2F41-5066-1B5B-0BC2B5632AFB}"/>
          </ac:graphicFrameMkLst>
        </pc:graphicFrameChg>
        <pc:cxnChg chg="del">
          <ac:chgData name="Payal Vaidya" userId="233c8e2dd0fdc0c4" providerId="LiveId" clId="{6804EC8D-4FBC-4AF7-A54C-E73BAD482C37}" dt="2023-11-28T23:18:05.225" v="51"/>
          <ac:cxnSpMkLst>
            <pc:docMk/>
            <pc:sldMk cId="2878533324" sldId="273"/>
            <ac:cxnSpMk id="20" creationId="{8E0602D6-3A81-42F8-AE67-1BAAFC967CB0}"/>
          </ac:cxnSpMkLst>
        </pc:cxnChg>
      </pc:sldChg>
      <pc:sldChg chg="delSp modSp mod delDesignElem">
        <pc:chgData name="Payal Vaidya" userId="233c8e2dd0fdc0c4" providerId="LiveId" clId="{6804EC8D-4FBC-4AF7-A54C-E73BAD482C37}" dt="2023-11-29T20:32:58.500" v="806" actId="20577"/>
        <pc:sldMkLst>
          <pc:docMk/>
          <pc:sldMk cId="1206830885" sldId="274"/>
        </pc:sldMkLst>
        <pc:spChg chg="mod">
          <ac:chgData name="Payal Vaidya" userId="233c8e2dd0fdc0c4" providerId="LiveId" clId="{6804EC8D-4FBC-4AF7-A54C-E73BAD482C37}" dt="2023-11-28T23:36:15.106" v="216"/>
          <ac:spMkLst>
            <pc:docMk/>
            <pc:sldMk cId="1206830885" sldId="274"/>
            <ac:spMk id="2" creationId="{00000000-0000-0000-0000-000000000000}"/>
          </ac:spMkLst>
        </pc:spChg>
        <pc:spChg chg="mod">
          <ac:chgData name="Payal Vaidya" userId="233c8e2dd0fdc0c4" providerId="LiveId" clId="{6804EC8D-4FBC-4AF7-A54C-E73BAD482C37}" dt="2023-11-29T20:32:58.500" v="806" actId="20577"/>
          <ac:spMkLst>
            <pc:docMk/>
            <pc:sldMk cId="1206830885" sldId="274"/>
            <ac:spMk id="3" creationId="{00000000-0000-0000-0000-000000000000}"/>
          </ac:spMkLst>
        </pc:spChg>
        <pc:spChg chg="del">
          <ac:chgData name="Payal Vaidya" userId="233c8e2dd0fdc0c4" providerId="LiveId" clId="{6804EC8D-4FBC-4AF7-A54C-E73BAD482C37}" dt="2023-11-28T23:18:05.225" v="51"/>
          <ac:spMkLst>
            <pc:docMk/>
            <pc:sldMk cId="1206830885" sldId="274"/>
            <ac:spMk id="11" creationId="{5EB8E3BF-F464-4900-8994-851061A9AD60}"/>
          </ac:spMkLst>
        </pc:spChg>
        <pc:cxnChg chg="del">
          <ac:chgData name="Payal Vaidya" userId="233c8e2dd0fdc0c4" providerId="LiveId" clId="{6804EC8D-4FBC-4AF7-A54C-E73BAD482C37}" dt="2023-11-28T23:18:05.225" v="51"/>
          <ac:cxnSpMkLst>
            <pc:docMk/>
            <pc:sldMk cId="1206830885" sldId="274"/>
            <ac:cxnSpMk id="13" creationId="{8E0602D6-3A81-42F8-AE67-1BAAFC967CB0}"/>
          </ac:cxnSpMkLst>
        </pc:cxnChg>
      </pc:sldChg>
      <pc:sldChg chg="addSp delSp modSp mod setBg setClrOvrMap delDesignElem">
        <pc:chgData name="Payal Vaidya" userId="233c8e2dd0fdc0c4" providerId="LiveId" clId="{6804EC8D-4FBC-4AF7-A54C-E73BAD482C37}" dt="2023-11-28T23:36:15.295" v="230" actId="27636"/>
        <pc:sldMkLst>
          <pc:docMk/>
          <pc:sldMk cId="3368788755" sldId="275"/>
        </pc:sldMkLst>
        <pc:spChg chg="mod ord">
          <ac:chgData name="Payal Vaidya" userId="233c8e2dd0fdc0c4" providerId="LiveId" clId="{6804EC8D-4FBC-4AF7-A54C-E73BAD482C37}" dt="2023-11-28T23:19:58.174" v="96" actId="26606"/>
          <ac:spMkLst>
            <pc:docMk/>
            <pc:sldMk cId="3368788755" sldId="275"/>
            <ac:spMk id="2" creationId="{00000000-0000-0000-0000-000000000000}"/>
          </ac:spMkLst>
        </pc:spChg>
        <pc:spChg chg="mod ord">
          <ac:chgData name="Payal Vaidya" userId="233c8e2dd0fdc0c4" providerId="LiveId" clId="{6804EC8D-4FBC-4AF7-A54C-E73BAD482C37}" dt="2023-11-28T23:36:15.295" v="230" actId="27636"/>
          <ac:spMkLst>
            <pc:docMk/>
            <pc:sldMk cId="3368788755" sldId="275"/>
            <ac:spMk id="3" creationId="{00000000-0000-0000-0000-000000000000}"/>
          </ac:spMkLst>
        </pc:spChg>
        <pc:spChg chg="add del">
          <ac:chgData name="Payal Vaidya" userId="233c8e2dd0fdc0c4" providerId="LiveId" clId="{6804EC8D-4FBC-4AF7-A54C-E73BAD482C37}" dt="2023-11-28T23:17:06.543" v="8" actId="26606"/>
          <ac:spMkLst>
            <pc:docMk/>
            <pc:sldMk cId="3368788755" sldId="275"/>
            <ac:spMk id="7" creationId="{324D2183-F388-476E-92A9-D6639D698580}"/>
          </ac:spMkLst>
        </pc:spChg>
        <pc:spChg chg="add del">
          <ac:chgData name="Payal Vaidya" userId="233c8e2dd0fdc0c4" providerId="LiveId" clId="{6804EC8D-4FBC-4AF7-A54C-E73BAD482C37}" dt="2023-11-28T23:17:06.543" v="8" actId="26606"/>
          <ac:spMkLst>
            <pc:docMk/>
            <pc:sldMk cId="3368788755" sldId="275"/>
            <ac:spMk id="8" creationId="{243462E7-1698-4B21-BE89-AEFAC7C2FEFA}"/>
          </ac:spMkLst>
        </pc:spChg>
        <pc:spChg chg="add del">
          <ac:chgData name="Payal Vaidya" userId="233c8e2dd0fdc0c4" providerId="LiveId" clId="{6804EC8D-4FBC-4AF7-A54C-E73BAD482C37}" dt="2023-11-28T23:17:06.543" v="8" actId="26606"/>
          <ac:spMkLst>
            <pc:docMk/>
            <pc:sldMk cId="3368788755" sldId="275"/>
            <ac:spMk id="9" creationId="{333F0879-3DA0-4CB8-B35E-A0AD42558191}"/>
          </ac:spMkLst>
        </pc:spChg>
        <pc:spChg chg="add del">
          <ac:chgData name="Payal Vaidya" userId="233c8e2dd0fdc0c4" providerId="LiveId" clId="{6804EC8D-4FBC-4AF7-A54C-E73BAD482C37}" dt="2023-11-28T23:18:05.225" v="51"/>
          <ac:spMkLst>
            <pc:docMk/>
            <pc:sldMk cId="3368788755" sldId="275"/>
            <ac:spMk id="10" creationId="{572F6A24-139E-4EB5-86D2-431F42EF85CB}"/>
          </ac:spMkLst>
        </pc:spChg>
        <pc:spChg chg="del">
          <ac:chgData name="Payal Vaidya" userId="233c8e2dd0fdc0c4" providerId="LiveId" clId="{6804EC8D-4FBC-4AF7-A54C-E73BAD482C37}" dt="2023-11-28T23:16:07.588" v="0" actId="26606"/>
          <ac:spMkLst>
            <pc:docMk/>
            <pc:sldMk cId="3368788755" sldId="275"/>
            <ac:spMk id="11" creationId="{5EB8E3BF-F464-4900-8994-851061A9AD60}"/>
          </ac:spMkLst>
        </pc:spChg>
        <pc:spChg chg="add del">
          <ac:chgData name="Payal Vaidya" userId="233c8e2dd0fdc0c4" providerId="LiveId" clId="{6804EC8D-4FBC-4AF7-A54C-E73BAD482C37}" dt="2023-11-28T23:18:14.826" v="80" actId="26606"/>
          <ac:spMkLst>
            <pc:docMk/>
            <pc:sldMk cId="3368788755" sldId="275"/>
            <ac:spMk id="12" creationId="{89EA2611-DCBA-4E97-A2B2-9A466E76BDA4}"/>
          </ac:spMkLst>
        </pc:spChg>
        <pc:spChg chg="add del">
          <ac:chgData name="Payal Vaidya" userId="233c8e2dd0fdc0c4" providerId="LiveId" clId="{6804EC8D-4FBC-4AF7-A54C-E73BAD482C37}" dt="2023-11-28T23:18:14.826" v="80" actId="26606"/>
          <ac:spMkLst>
            <pc:docMk/>
            <pc:sldMk cId="3368788755" sldId="275"/>
            <ac:spMk id="14" creationId="{BBC615D1-6E12-40EF-915B-316CFDB550D5}"/>
          </ac:spMkLst>
        </pc:spChg>
        <pc:spChg chg="add del">
          <ac:chgData name="Payal Vaidya" userId="233c8e2dd0fdc0c4" providerId="LiveId" clId="{6804EC8D-4FBC-4AF7-A54C-E73BAD482C37}" dt="2023-11-28T23:17:06.543" v="8" actId="26606"/>
          <ac:spMkLst>
            <pc:docMk/>
            <pc:sldMk cId="3368788755" sldId="275"/>
            <ac:spMk id="15" creationId="{6C22FCAC-D7EC-4A52-B153-FF761E2235B3}"/>
          </ac:spMkLst>
        </pc:spChg>
        <pc:spChg chg="add del">
          <ac:chgData name="Payal Vaidya" userId="233c8e2dd0fdc0c4" providerId="LiveId" clId="{6804EC8D-4FBC-4AF7-A54C-E73BAD482C37}" dt="2023-11-28T23:18:05.225" v="51"/>
          <ac:spMkLst>
            <pc:docMk/>
            <pc:sldMk cId="3368788755" sldId="275"/>
            <ac:spMk id="17" creationId="{C9DA5B05-DD14-4860-AC45-02A8D2EE1AA5}"/>
          </ac:spMkLst>
        </pc:spChg>
        <pc:spChg chg="add del">
          <ac:chgData name="Payal Vaidya" userId="233c8e2dd0fdc0c4" providerId="LiveId" clId="{6804EC8D-4FBC-4AF7-A54C-E73BAD482C37}" dt="2023-11-28T23:18:14.826" v="80" actId="26606"/>
          <ac:spMkLst>
            <pc:docMk/>
            <pc:sldMk cId="3368788755" sldId="275"/>
            <ac:spMk id="20" creationId="{B9797D36-DE1E-47CD-881A-6C1F5828261B}"/>
          </ac:spMkLst>
        </pc:spChg>
        <pc:spChg chg="add del">
          <ac:chgData name="Payal Vaidya" userId="233c8e2dd0fdc0c4" providerId="LiveId" clId="{6804EC8D-4FBC-4AF7-A54C-E73BAD482C37}" dt="2023-11-28T23:18:14.826" v="80" actId="26606"/>
          <ac:spMkLst>
            <pc:docMk/>
            <pc:sldMk cId="3368788755" sldId="275"/>
            <ac:spMk id="21" creationId="{4A2FAF1F-F462-46AF-A9E6-CC93C4E2C359}"/>
          </ac:spMkLst>
        </pc:spChg>
        <pc:spChg chg="add del">
          <ac:chgData name="Payal Vaidya" userId="233c8e2dd0fdc0c4" providerId="LiveId" clId="{6804EC8D-4FBC-4AF7-A54C-E73BAD482C37}" dt="2023-11-28T23:18:14.826" v="80" actId="26606"/>
          <ac:spMkLst>
            <pc:docMk/>
            <pc:sldMk cId="3368788755" sldId="275"/>
            <ac:spMk id="22" creationId="{7146BED8-BAE9-42C5-A3DD-7B946445DB8C}"/>
          </ac:spMkLst>
        </pc:spChg>
        <pc:spChg chg="add del">
          <ac:chgData name="Payal Vaidya" userId="233c8e2dd0fdc0c4" providerId="LiveId" clId="{6804EC8D-4FBC-4AF7-A54C-E73BAD482C37}" dt="2023-11-28T23:18:14.826" v="80" actId="26606"/>
          <ac:spMkLst>
            <pc:docMk/>
            <pc:sldMk cId="3368788755" sldId="275"/>
            <ac:spMk id="23" creationId="{15765FE8-B62F-41E4-A73C-74C91A8FD945}"/>
          </ac:spMkLst>
        </pc:spChg>
        <pc:spChg chg="add del">
          <ac:chgData name="Payal Vaidya" userId="233c8e2dd0fdc0c4" providerId="LiveId" clId="{6804EC8D-4FBC-4AF7-A54C-E73BAD482C37}" dt="2023-11-28T23:18:47.822" v="88" actId="26606"/>
          <ac:spMkLst>
            <pc:docMk/>
            <pc:sldMk cId="3368788755" sldId="275"/>
            <ac:spMk id="25" creationId="{38ABDB68-E3D5-448E-97D3-06FFEF680193}"/>
          </ac:spMkLst>
        </pc:spChg>
        <pc:spChg chg="add del">
          <ac:chgData name="Payal Vaidya" userId="233c8e2dd0fdc0c4" providerId="LiveId" clId="{6804EC8D-4FBC-4AF7-A54C-E73BAD482C37}" dt="2023-11-28T23:18:47.822" v="88" actId="26606"/>
          <ac:spMkLst>
            <pc:docMk/>
            <pc:sldMk cId="3368788755" sldId="275"/>
            <ac:spMk id="26" creationId="{B8DD7FEB-D9F3-4F5B-982C-36B0664D0205}"/>
          </ac:spMkLst>
        </pc:spChg>
        <pc:spChg chg="add del">
          <ac:chgData name="Payal Vaidya" userId="233c8e2dd0fdc0c4" providerId="LiveId" clId="{6804EC8D-4FBC-4AF7-A54C-E73BAD482C37}" dt="2023-11-28T23:18:47.822" v="88" actId="26606"/>
          <ac:spMkLst>
            <pc:docMk/>
            <pc:sldMk cId="3368788755" sldId="275"/>
            <ac:spMk id="27" creationId="{96BA11E4-0636-4FA9-A836-2A4FB176449A}"/>
          </ac:spMkLst>
        </pc:spChg>
        <pc:spChg chg="add del">
          <ac:chgData name="Payal Vaidya" userId="233c8e2dd0fdc0c4" providerId="LiveId" clId="{6804EC8D-4FBC-4AF7-A54C-E73BAD482C37}" dt="2023-11-28T23:18:47.822" v="88" actId="26606"/>
          <ac:spMkLst>
            <pc:docMk/>
            <pc:sldMk cId="3368788755" sldId="275"/>
            <ac:spMk id="28" creationId="{5681882E-BDD0-4311-AF62-E8019628524D}"/>
          </ac:spMkLst>
        </pc:spChg>
        <pc:spChg chg="add del">
          <ac:chgData name="Payal Vaidya" userId="233c8e2dd0fdc0c4" providerId="LiveId" clId="{6804EC8D-4FBC-4AF7-A54C-E73BAD482C37}" dt="2023-11-28T23:18:47.822" v="88" actId="26606"/>
          <ac:spMkLst>
            <pc:docMk/>
            <pc:sldMk cId="3368788755" sldId="275"/>
            <ac:spMk id="29" creationId="{EADD3260-4BDA-459B-A162-5E1B897E38FC}"/>
          </ac:spMkLst>
        </pc:spChg>
        <pc:spChg chg="add del">
          <ac:chgData name="Payal Vaidya" userId="233c8e2dd0fdc0c4" providerId="LiveId" clId="{6804EC8D-4FBC-4AF7-A54C-E73BAD482C37}" dt="2023-11-28T23:18:47.822" v="88" actId="26606"/>
          <ac:spMkLst>
            <pc:docMk/>
            <pc:sldMk cId="3368788755" sldId="275"/>
            <ac:spMk id="30" creationId="{283DA7DD-CA37-4ED7-8710-48E56B063BA4}"/>
          </ac:spMkLst>
        </pc:spChg>
        <pc:spChg chg="add del">
          <ac:chgData name="Payal Vaidya" userId="233c8e2dd0fdc0c4" providerId="LiveId" clId="{6804EC8D-4FBC-4AF7-A54C-E73BAD482C37}" dt="2023-11-28T23:18:47.822" v="88" actId="26606"/>
          <ac:spMkLst>
            <pc:docMk/>
            <pc:sldMk cId="3368788755" sldId="275"/>
            <ac:spMk id="31" creationId="{B92F2E3C-66CD-4DEB-BA14-2A5912B65A21}"/>
          </ac:spMkLst>
        </pc:spChg>
        <pc:spChg chg="add del">
          <ac:chgData name="Payal Vaidya" userId="233c8e2dd0fdc0c4" providerId="LiveId" clId="{6804EC8D-4FBC-4AF7-A54C-E73BAD482C37}" dt="2023-11-28T23:36:15.106" v="216"/>
          <ac:spMkLst>
            <pc:docMk/>
            <pc:sldMk cId="3368788755" sldId="275"/>
            <ac:spMk id="32" creationId="{F70C2B8F-6B1B-46D5-86E6-40F36C695FC2}"/>
          </ac:spMkLst>
        </pc:spChg>
        <pc:spChg chg="add del">
          <ac:chgData name="Payal Vaidya" userId="233c8e2dd0fdc0c4" providerId="LiveId" clId="{6804EC8D-4FBC-4AF7-A54C-E73BAD482C37}" dt="2023-11-28T23:36:15.106" v="216"/>
          <ac:spMkLst>
            <pc:docMk/>
            <pc:sldMk cId="3368788755" sldId="275"/>
            <ac:spMk id="33" creationId="{A2749EFA-8EE4-4EB8-9424-8E593B9320AD}"/>
          </ac:spMkLst>
        </pc:spChg>
        <pc:spChg chg="add del">
          <ac:chgData name="Payal Vaidya" userId="233c8e2dd0fdc0c4" providerId="LiveId" clId="{6804EC8D-4FBC-4AF7-A54C-E73BAD482C37}" dt="2023-11-28T23:36:15.106" v="216"/>
          <ac:spMkLst>
            <pc:docMk/>
            <pc:sldMk cId="3368788755" sldId="275"/>
            <ac:spMk id="34" creationId="{DB521824-592C-476A-AB0A-CA0C6D1F3407}"/>
          </ac:spMkLst>
        </pc:spChg>
        <pc:spChg chg="add del">
          <ac:chgData name="Payal Vaidya" userId="233c8e2dd0fdc0c4" providerId="LiveId" clId="{6804EC8D-4FBC-4AF7-A54C-E73BAD482C37}" dt="2023-11-28T23:36:15.106" v="216"/>
          <ac:spMkLst>
            <pc:docMk/>
            <pc:sldMk cId="3368788755" sldId="275"/>
            <ac:spMk id="35" creationId="{B5C860C9-D4F9-4350-80DA-0D1CD36C7741}"/>
          </ac:spMkLst>
        </pc:spChg>
        <pc:spChg chg="add del">
          <ac:chgData name="Payal Vaidya" userId="233c8e2dd0fdc0c4" providerId="LiveId" clId="{6804EC8D-4FBC-4AF7-A54C-E73BAD482C37}" dt="2023-11-28T23:18:47.818" v="87" actId="26606"/>
          <ac:spMkLst>
            <pc:docMk/>
            <pc:sldMk cId="3368788755" sldId="275"/>
            <ac:spMk id="36" creationId="{8D489E29-742E-4D34-AB08-CE3217805B81}"/>
          </ac:spMkLst>
        </pc:spChg>
        <pc:spChg chg="add del">
          <ac:chgData name="Payal Vaidya" userId="233c8e2dd0fdc0c4" providerId="LiveId" clId="{6804EC8D-4FBC-4AF7-A54C-E73BAD482C37}" dt="2023-11-28T23:36:15.106" v="216"/>
          <ac:spMkLst>
            <pc:docMk/>
            <pc:sldMk cId="3368788755" sldId="275"/>
            <ac:spMk id="37" creationId="{538A90C8-AE0E-4EBA-9AF8-EEDB206020E0}"/>
          </ac:spMkLst>
        </pc:spChg>
        <pc:grpChg chg="add del">
          <ac:chgData name="Payal Vaidya" userId="233c8e2dd0fdc0c4" providerId="LiveId" clId="{6804EC8D-4FBC-4AF7-A54C-E73BAD482C37}" dt="2023-11-28T23:18:05.225" v="51"/>
          <ac:grpSpMkLst>
            <pc:docMk/>
            <pc:sldMk cId="3368788755" sldId="275"/>
            <ac:grpSpMk id="16" creationId="{3963AE85-BE5D-4975-BACF-DDDCC9C2ACDE}"/>
          </ac:grpSpMkLst>
        </pc:grpChg>
        <pc:picChg chg="add del mod ord">
          <ac:chgData name="Payal Vaidya" userId="233c8e2dd0fdc0c4" providerId="LiveId" clId="{6804EC8D-4FBC-4AF7-A54C-E73BAD482C37}" dt="2023-11-28T23:19:31.724" v="94" actId="478"/>
          <ac:picMkLst>
            <pc:docMk/>
            <pc:sldMk cId="3368788755" sldId="275"/>
            <ac:picMk id="4" creationId="{F1754F5F-D53D-E723-3220-FCCD34190939}"/>
          </ac:picMkLst>
        </pc:picChg>
        <pc:picChg chg="del mod ord">
          <ac:chgData name="Payal Vaidya" userId="233c8e2dd0fdc0c4" providerId="LiveId" clId="{6804EC8D-4FBC-4AF7-A54C-E73BAD482C37}" dt="2023-11-28T23:16:12.080" v="1" actId="478"/>
          <ac:picMkLst>
            <pc:docMk/>
            <pc:sldMk cId="3368788755" sldId="275"/>
            <ac:picMk id="6" creationId="{93D253E1-7892-0C9F-FEF2-38F634479E1F}"/>
          </ac:picMkLst>
        </pc:picChg>
        <pc:picChg chg="add mod">
          <ac:chgData name="Payal Vaidya" userId="233c8e2dd0fdc0c4" providerId="LiveId" clId="{6804EC8D-4FBC-4AF7-A54C-E73BAD482C37}" dt="2023-11-28T23:20:19.861" v="102" actId="14100"/>
          <ac:picMkLst>
            <pc:docMk/>
            <pc:sldMk cId="3368788755" sldId="275"/>
            <ac:picMk id="24" creationId="{1D0D142C-BFAF-6BB7-80EB-E1FC1BAB1A6E}"/>
          </ac:picMkLst>
        </pc:picChg>
        <pc:cxnChg chg="del">
          <ac:chgData name="Payal Vaidya" userId="233c8e2dd0fdc0c4" providerId="LiveId" clId="{6804EC8D-4FBC-4AF7-A54C-E73BAD482C37}" dt="2023-11-28T23:16:07.588" v="0" actId="26606"/>
          <ac:cxnSpMkLst>
            <pc:docMk/>
            <pc:sldMk cId="3368788755" sldId="275"/>
            <ac:cxnSpMk id="13" creationId="{8E0602D6-3A81-42F8-AE67-1BAAFC967CB0}"/>
          </ac:cxnSpMkLst>
        </pc:cxnChg>
        <pc:cxnChg chg="add del">
          <ac:chgData name="Payal Vaidya" userId="233c8e2dd0fdc0c4" providerId="LiveId" clId="{6804EC8D-4FBC-4AF7-A54C-E73BAD482C37}" dt="2023-11-28T23:18:05.225" v="51"/>
          <ac:cxnSpMkLst>
            <pc:docMk/>
            <pc:sldMk cId="3368788755" sldId="275"/>
            <ac:cxnSpMk id="19" creationId="{36BE37AC-AD36-4C42-9B8C-C5500F4E7C63}"/>
          </ac:cxnSpMkLst>
        </pc:cxnChg>
      </pc:sldChg>
      <pc:sldChg chg="addSp delSp modSp mod setBg delDesignElem">
        <pc:chgData name="Payal Vaidya" userId="233c8e2dd0fdc0c4" providerId="LiveId" clId="{6804EC8D-4FBC-4AF7-A54C-E73BAD482C37}" dt="2023-11-28T23:36:15.106" v="216"/>
        <pc:sldMkLst>
          <pc:docMk/>
          <pc:sldMk cId="4077304368" sldId="276"/>
        </pc:sldMkLst>
        <pc:spChg chg="mod">
          <ac:chgData name="Payal Vaidya" userId="233c8e2dd0fdc0c4" providerId="LiveId" clId="{6804EC8D-4FBC-4AF7-A54C-E73BAD482C37}" dt="2023-11-28T23:21:57.058" v="112" actId="26606"/>
          <ac:spMkLst>
            <pc:docMk/>
            <pc:sldMk cId="4077304368" sldId="276"/>
            <ac:spMk id="2" creationId="{00000000-0000-0000-0000-000000000000}"/>
          </ac:spMkLst>
        </pc:spChg>
        <pc:spChg chg="mod ord">
          <ac:chgData name="Payal Vaidya" userId="233c8e2dd0fdc0c4" providerId="LiveId" clId="{6804EC8D-4FBC-4AF7-A54C-E73BAD482C37}" dt="2023-11-28T23:21:57.058" v="112" actId="26606"/>
          <ac:spMkLst>
            <pc:docMk/>
            <pc:sldMk cId="4077304368" sldId="276"/>
            <ac:spMk id="3" creationId="{00000000-0000-0000-0000-000000000000}"/>
          </ac:spMkLst>
        </pc:spChg>
        <pc:spChg chg="add del">
          <ac:chgData name="Payal Vaidya" userId="233c8e2dd0fdc0c4" providerId="LiveId" clId="{6804EC8D-4FBC-4AF7-A54C-E73BAD482C37}" dt="2023-11-28T23:21:57.058" v="112" actId="26606"/>
          <ac:spMkLst>
            <pc:docMk/>
            <pc:sldMk cId="4077304368" sldId="276"/>
            <ac:spMk id="8" creationId="{89EA2611-DCBA-4E97-A2B2-9A466E76BDA4}"/>
          </ac:spMkLst>
        </pc:spChg>
        <pc:spChg chg="add del">
          <ac:chgData name="Payal Vaidya" userId="233c8e2dd0fdc0c4" providerId="LiveId" clId="{6804EC8D-4FBC-4AF7-A54C-E73BAD482C37}" dt="2023-11-28T23:21:57.058" v="112" actId="26606"/>
          <ac:spMkLst>
            <pc:docMk/>
            <pc:sldMk cId="4077304368" sldId="276"/>
            <ac:spMk id="9" creationId="{BBC615D1-6E12-40EF-915B-316CFDB550D5}"/>
          </ac:spMkLst>
        </pc:spChg>
        <pc:spChg chg="del">
          <ac:chgData name="Payal Vaidya" userId="233c8e2dd0fdc0c4" providerId="LiveId" clId="{6804EC8D-4FBC-4AF7-A54C-E73BAD482C37}" dt="2023-11-28T23:18:05.225" v="51"/>
          <ac:spMkLst>
            <pc:docMk/>
            <pc:sldMk cId="4077304368" sldId="276"/>
            <ac:spMk id="11" creationId="{5EB8E3BF-F464-4900-8994-851061A9AD60}"/>
          </ac:spMkLst>
        </pc:spChg>
        <pc:spChg chg="add del">
          <ac:chgData name="Payal Vaidya" userId="233c8e2dd0fdc0c4" providerId="LiveId" clId="{6804EC8D-4FBC-4AF7-A54C-E73BAD482C37}" dt="2023-11-28T23:21:57.058" v="112" actId="26606"/>
          <ac:spMkLst>
            <pc:docMk/>
            <pc:sldMk cId="4077304368" sldId="276"/>
            <ac:spMk id="15" creationId="{B9797D36-DE1E-47CD-881A-6C1F5828261B}"/>
          </ac:spMkLst>
        </pc:spChg>
        <pc:spChg chg="add del">
          <ac:chgData name="Payal Vaidya" userId="233c8e2dd0fdc0c4" providerId="LiveId" clId="{6804EC8D-4FBC-4AF7-A54C-E73BAD482C37}" dt="2023-11-28T23:21:57.058" v="112" actId="26606"/>
          <ac:spMkLst>
            <pc:docMk/>
            <pc:sldMk cId="4077304368" sldId="276"/>
            <ac:spMk id="17" creationId="{4A2FAF1F-F462-46AF-A9E6-CC93C4E2C359}"/>
          </ac:spMkLst>
        </pc:spChg>
        <pc:spChg chg="add del">
          <ac:chgData name="Payal Vaidya" userId="233c8e2dd0fdc0c4" providerId="LiveId" clId="{6804EC8D-4FBC-4AF7-A54C-E73BAD482C37}" dt="2023-11-28T23:21:57.058" v="112" actId="26606"/>
          <ac:spMkLst>
            <pc:docMk/>
            <pc:sldMk cId="4077304368" sldId="276"/>
            <ac:spMk id="19" creationId="{7146BED8-BAE9-42C5-A3DD-7B946445DB8C}"/>
          </ac:spMkLst>
        </pc:spChg>
        <pc:spChg chg="add del">
          <ac:chgData name="Payal Vaidya" userId="233c8e2dd0fdc0c4" providerId="LiveId" clId="{6804EC8D-4FBC-4AF7-A54C-E73BAD482C37}" dt="2023-11-28T23:21:57.058" v="112" actId="26606"/>
          <ac:spMkLst>
            <pc:docMk/>
            <pc:sldMk cId="4077304368" sldId="276"/>
            <ac:spMk id="21" creationId="{15765FE8-B62F-41E4-A73C-74C91A8FD945}"/>
          </ac:spMkLst>
        </pc:spChg>
        <pc:spChg chg="add del">
          <ac:chgData name="Payal Vaidya" userId="233c8e2dd0fdc0c4" providerId="LiveId" clId="{6804EC8D-4FBC-4AF7-A54C-E73BAD482C37}" dt="2023-11-28T23:21:46.809" v="107" actId="26606"/>
          <ac:spMkLst>
            <pc:docMk/>
            <pc:sldMk cId="4077304368" sldId="276"/>
            <ac:spMk id="26" creationId="{89EA2611-DCBA-4E97-A2B2-9A466E76BDA4}"/>
          </ac:spMkLst>
        </pc:spChg>
        <pc:spChg chg="add del">
          <ac:chgData name="Payal Vaidya" userId="233c8e2dd0fdc0c4" providerId="LiveId" clId="{6804EC8D-4FBC-4AF7-A54C-E73BAD482C37}" dt="2023-11-28T23:21:46.809" v="107" actId="26606"/>
          <ac:spMkLst>
            <pc:docMk/>
            <pc:sldMk cId="4077304368" sldId="276"/>
            <ac:spMk id="28" creationId="{BBC615D1-6E12-40EF-915B-316CFDB550D5}"/>
          </ac:spMkLst>
        </pc:spChg>
        <pc:spChg chg="add del">
          <ac:chgData name="Payal Vaidya" userId="233c8e2dd0fdc0c4" providerId="LiveId" clId="{6804EC8D-4FBC-4AF7-A54C-E73BAD482C37}" dt="2023-11-28T23:21:46.809" v="107" actId="26606"/>
          <ac:spMkLst>
            <pc:docMk/>
            <pc:sldMk cId="4077304368" sldId="276"/>
            <ac:spMk id="30" creationId="{B9797D36-DE1E-47CD-881A-6C1F5828261B}"/>
          </ac:spMkLst>
        </pc:spChg>
        <pc:spChg chg="add del">
          <ac:chgData name="Payal Vaidya" userId="233c8e2dd0fdc0c4" providerId="LiveId" clId="{6804EC8D-4FBC-4AF7-A54C-E73BAD482C37}" dt="2023-11-28T23:21:46.809" v="107" actId="26606"/>
          <ac:spMkLst>
            <pc:docMk/>
            <pc:sldMk cId="4077304368" sldId="276"/>
            <ac:spMk id="32" creationId="{4A2FAF1F-F462-46AF-A9E6-CC93C4E2C359}"/>
          </ac:spMkLst>
        </pc:spChg>
        <pc:spChg chg="add del">
          <ac:chgData name="Payal Vaidya" userId="233c8e2dd0fdc0c4" providerId="LiveId" clId="{6804EC8D-4FBC-4AF7-A54C-E73BAD482C37}" dt="2023-11-28T23:21:46.809" v="107" actId="26606"/>
          <ac:spMkLst>
            <pc:docMk/>
            <pc:sldMk cId="4077304368" sldId="276"/>
            <ac:spMk id="34" creationId="{7146BED8-BAE9-42C5-A3DD-7B946445DB8C}"/>
          </ac:spMkLst>
        </pc:spChg>
        <pc:spChg chg="add del">
          <ac:chgData name="Payal Vaidya" userId="233c8e2dd0fdc0c4" providerId="LiveId" clId="{6804EC8D-4FBC-4AF7-A54C-E73BAD482C37}" dt="2023-11-28T23:21:46.809" v="107" actId="26606"/>
          <ac:spMkLst>
            <pc:docMk/>
            <pc:sldMk cId="4077304368" sldId="276"/>
            <ac:spMk id="36" creationId="{15765FE8-B62F-41E4-A73C-74C91A8FD945}"/>
          </ac:spMkLst>
        </pc:spChg>
        <pc:spChg chg="add del">
          <ac:chgData name="Payal Vaidya" userId="233c8e2dd0fdc0c4" providerId="LiveId" clId="{6804EC8D-4FBC-4AF7-A54C-E73BAD482C37}" dt="2023-11-28T23:21:50.008" v="109" actId="26606"/>
          <ac:spMkLst>
            <pc:docMk/>
            <pc:sldMk cId="4077304368" sldId="276"/>
            <ac:spMk id="38" creationId="{15765FE8-B62F-41E4-A73C-74C91A8FD945}"/>
          </ac:spMkLst>
        </pc:spChg>
        <pc:spChg chg="add del">
          <ac:chgData name="Payal Vaidya" userId="233c8e2dd0fdc0c4" providerId="LiveId" clId="{6804EC8D-4FBC-4AF7-A54C-E73BAD482C37}" dt="2023-11-28T23:21:50.008" v="109" actId="26606"/>
          <ac:spMkLst>
            <pc:docMk/>
            <pc:sldMk cId="4077304368" sldId="276"/>
            <ac:spMk id="39" creationId="{89EA2611-DCBA-4E97-A2B2-9A466E76BDA4}"/>
          </ac:spMkLst>
        </pc:spChg>
        <pc:spChg chg="add del">
          <ac:chgData name="Payal Vaidya" userId="233c8e2dd0fdc0c4" providerId="LiveId" clId="{6804EC8D-4FBC-4AF7-A54C-E73BAD482C37}" dt="2023-11-28T23:21:50.008" v="109" actId="26606"/>
          <ac:spMkLst>
            <pc:docMk/>
            <pc:sldMk cId="4077304368" sldId="276"/>
            <ac:spMk id="40" creationId="{FD2669AB-35DB-41EC-BE9C-DA80B60A3280}"/>
          </ac:spMkLst>
        </pc:spChg>
        <pc:spChg chg="add del">
          <ac:chgData name="Payal Vaidya" userId="233c8e2dd0fdc0c4" providerId="LiveId" clId="{6804EC8D-4FBC-4AF7-A54C-E73BAD482C37}" dt="2023-11-28T23:21:50.008" v="109" actId="26606"/>
          <ac:spMkLst>
            <pc:docMk/>
            <pc:sldMk cId="4077304368" sldId="276"/>
            <ac:spMk id="41" creationId="{BBC615D1-6E12-40EF-915B-316CFDB550D5}"/>
          </ac:spMkLst>
        </pc:spChg>
        <pc:spChg chg="add del">
          <ac:chgData name="Payal Vaidya" userId="233c8e2dd0fdc0c4" providerId="LiveId" clId="{6804EC8D-4FBC-4AF7-A54C-E73BAD482C37}" dt="2023-11-28T23:21:50.008" v="109" actId="26606"/>
          <ac:spMkLst>
            <pc:docMk/>
            <pc:sldMk cId="4077304368" sldId="276"/>
            <ac:spMk id="42" creationId="{B9797D36-DE1E-47CD-881A-6C1F5828261B}"/>
          </ac:spMkLst>
        </pc:spChg>
        <pc:spChg chg="add del">
          <ac:chgData name="Payal Vaidya" userId="233c8e2dd0fdc0c4" providerId="LiveId" clId="{6804EC8D-4FBC-4AF7-A54C-E73BAD482C37}" dt="2023-11-28T23:21:50.008" v="109" actId="26606"/>
          <ac:spMkLst>
            <pc:docMk/>
            <pc:sldMk cId="4077304368" sldId="276"/>
            <ac:spMk id="43" creationId="{4A2FAF1F-F462-46AF-A9E6-CC93C4E2C359}"/>
          </ac:spMkLst>
        </pc:spChg>
        <pc:spChg chg="add del">
          <ac:chgData name="Payal Vaidya" userId="233c8e2dd0fdc0c4" providerId="LiveId" clId="{6804EC8D-4FBC-4AF7-A54C-E73BAD482C37}" dt="2023-11-28T23:21:50.008" v="109" actId="26606"/>
          <ac:spMkLst>
            <pc:docMk/>
            <pc:sldMk cId="4077304368" sldId="276"/>
            <ac:spMk id="44" creationId="{7146BED8-BAE9-42C5-A3DD-7B946445DB8C}"/>
          </ac:spMkLst>
        </pc:spChg>
        <pc:spChg chg="add del">
          <ac:chgData name="Payal Vaidya" userId="233c8e2dd0fdc0c4" providerId="LiveId" clId="{6804EC8D-4FBC-4AF7-A54C-E73BAD482C37}" dt="2023-11-28T23:21:57.050" v="111" actId="26606"/>
          <ac:spMkLst>
            <pc:docMk/>
            <pc:sldMk cId="4077304368" sldId="276"/>
            <ac:spMk id="46" creationId="{510C9632-BB6F-48EE-AB65-501878BA5DB6}"/>
          </ac:spMkLst>
        </pc:spChg>
        <pc:spChg chg="add del">
          <ac:chgData name="Payal Vaidya" userId="233c8e2dd0fdc0c4" providerId="LiveId" clId="{6804EC8D-4FBC-4AF7-A54C-E73BAD482C37}" dt="2023-11-28T23:21:57.050" v="111" actId="26606"/>
          <ac:spMkLst>
            <pc:docMk/>
            <pc:sldMk cId="4077304368" sldId="276"/>
            <ac:spMk id="47" creationId="{4EC8AAB6-953B-4D29-9967-3C44D06BB4E8}"/>
          </ac:spMkLst>
        </pc:spChg>
        <pc:spChg chg="add del">
          <ac:chgData name="Payal Vaidya" userId="233c8e2dd0fdc0c4" providerId="LiveId" clId="{6804EC8D-4FBC-4AF7-A54C-E73BAD482C37}" dt="2023-11-28T23:21:57.050" v="111" actId="26606"/>
          <ac:spMkLst>
            <pc:docMk/>
            <pc:sldMk cId="4077304368" sldId="276"/>
            <ac:spMk id="48" creationId="{C89ED458-2326-40DC-9C7B-1A717B6551AD}"/>
          </ac:spMkLst>
        </pc:spChg>
        <pc:spChg chg="add del">
          <ac:chgData name="Payal Vaidya" userId="233c8e2dd0fdc0c4" providerId="LiveId" clId="{6804EC8D-4FBC-4AF7-A54C-E73BAD482C37}" dt="2023-11-28T23:21:57.050" v="111" actId="26606"/>
          <ac:spMkLst>
            <pc:docMk/>
            <pc:sldMk cId="4077304368" sldId="276"/>
            <ac:spMk id="49" creationId="{6F9D1DE6-E368-4F07-85F9-D5B767477DDF}"/>
          </ac:spMkLst>
        </pc:spChg>
        <pc:spChg chg="add del">
          <ac:chgData name="Payal Vaidya" userId="233c8e2dd0fdc0c4" providerId="LiveId" clId="{6804EC8D-4FBC-4AF7-A54C-E73BAD482C37}" dt="2023-11-28T23:21:57.050" v="111" actId="26606"/>
          <ac:spMkLst>
            <pc:docMk/>
            <pc:sldMk cId="4077304368" sldId="276"/>
            <ac:spMk id="50" creationId="{F63B1F66-4ACE-4A01-8ADF-F175A9C358B2}"/>
          </ac:spMkLst>
        </pc:spChg>
        <pc:spChg chg="add del">
          <ac:chgData name="Payal Vaidya" userId="233c8e2dd0fdc0c4" providerId="LiveId" clId="{6804EC8D-4FBC-4AF7-A54C-E73BAD482C37}" dt="2023-11-28T23:21:57.050" v="111" actId="26606"/>
          <ac:spMkLst>
            <pc:docMk/>
            <pc:sldMk cId="4077304368" sldId="276"/>
            <ac:spMk id="51" creationId="{CF8448ED-9332-4A9B-8CAB-B1985E596E20}"/>
          </ac:spMkLst>
        </pc:spChg>
        <pc:spChg chg="add del">
          <ac:chgData name="Payal Vaidya" userId="233c8e2dd0fdc0c4" providerId="LiveId" clId="{6804EC8D-4FBC-4AF7-A54C-E73BAD482C37}" dt="2023-11-28T23:21:57.050" v="111" actId="26606"/>
          <ac:spMkLst>
            <pc:docMk/>
            <pc:sldMk cId="4077304368" sldId="276"/>
            <ac:spMk id="52" creationId="{ED3A2261-1C75-40FF-8CD6-18C5900C1C8D}"/>
          </ac:spMkLst>
        </pc:spChg>
        <pc:spChg chg="add del">
          <ac:chgData name="Payal Vaidya" userId="233c8e2dd0fdc0c4" providerId="LiveId" clId="{6804EC8D-4FBC-4AF7-A54C-E73BAD482C37}" dt="2023-11-28T23:36:15.106" v="216"/>
          <ac:spMkLst>
            <pc:docMk/>
            <pc:sldMk cId="4077304368" sldId="276"/>
            <ac:spMk id="54" creationId="{643780CE-2BE5-46F6-97B2-60DF30217ED3}"/>
          </ac:spMkLst>
        </pc:spChg>
        <pc:spChg chg="add del">
          <ac:chgData name="Payal Vaidya" userId="233c8e2dd0fdc0c4" providerId="LiveId" clId="{6804EC8D-4FBC-4AF7-A54C-E73BAD482C37}" dt="2023-11-28T23:36:15.106" v="216"/>
          <ac:spMkLst>
            <pc:docMk/>
            <pc:sldMk cId="4077304368" sldId="276"/>
            <ac:spMk id="55" creationId="{61A87A49-68E6-459E-A5A6-46229FF42125}"/>
          </ac:spMkLst>
        </pc:spChg>
        <pc:spChg chg="add del">
          <ac:chgData name="Payal Vaidya" userId="233c8e2dd0fdc0c4" providerId="LiveId" clId="{6804EC8D-4FBC-4AF7-A54C-E73BAD482C37}" dt="2023-11-28T23:36:15.106" v="216"/>
          <ac:spMkLst>
            <pc:docMk/>
            <pc:sldMk cId="4077304368" sldId="276"/>
            <ac:spMk id="56" creationId="{F6ACD5FC-CAFE-48EB-B765-60EED2E052F0}"/>
          </ac:spMkLst>
        </pc:spChg>
        <pc:spChg chg="add del">
          <ac:chgData name="Payal Vaidya" userId="233c8e2dd0fdc0c4" providerId="LiveId" clId="{6804EC8D-4FBC-4AF7-A54C-E73BAD482C37}" dt="2023-11-28T23:36:15.106" v="216"/>
          <ac:spMkLst>
            <pc:docMk/>
            <pc:sldMk cId="4077304368" sldId="276"/>
            <ac:spMk id="57" creationId="{9F33B405-D785-4738-B1C0-6A0AA5E98286}"/>
          </ac:spMkLst>
        </pc:spChg>
        <pc:spChg chg="add del">
          <ac:chgData name="Payal Vaidya" userId="233c8e2dd0fdc0c4" providerId="LiveId" clId="{6804EC8D-4FBC-4AF7-A54C-E73BAD482C37}" dt="2023-11-28T23:36:15.106" v="216"/>
          <ac:spMkLst>
            <pc:docMk/>
            <pc:sldMk cId="4077304368" sldId="276"/>
            <ac:spMk id="58" creationId="{4233DC0E-DE6C-4FB6-A529-51B162641AB8}"/>
          </ac:spMkLst>
        </pc:spChg>
        <pc:spChg chg="add del">
          <ac:chgData name="Payal Vaidya" userId="233c8e2dd0fdc0c4" providerId="LiveId" clId="{6804EC8D-4FBC-4AF7-A54C-E73BAD482C37}" dt="2023-11-28T23:36:15.106" v="216"/>
          <ac:spMkLst>
            <pc:docMk/>
            <pc:sldMk cId="4077304368" sldId="276"/>
            <ac:spMk id="59" creationId="{3870477F-E451-4BC3-863F-0E2FC572884B}"/>
          </ac:spMkLst>
        </pc:spChg>
        <pc:spChg chg="add del">
          <ac:chgData name="Payal Vaidya" userId="233c8e2dd0fdc0c4" providerId="LiveId" clId="{6804EC8D-4FBC-4AF7-A54C-E73BAD482C37}" dt="2023-11-28T23:36:15.106" v="216"/>
          <ac:spMkLst>
            <pc:docMk/>
            <pc:sldMk cId="4077304368" sldId="276"/>
            <ac:spMk id="60" creationId="{B4A81DE1-E2BC-4A31-99EE-71350421B0EA}"/>
          </ac:spMkLst>
        </pc:spChg>
        <pc:picChg chg="add mod">
          <ac:chgData name="Payal Vaidya" userId="233c8e2dd0fdc0c4" providerId="LiveId" clId="{6804EC8D-4FBC-4AF7-A54C-E73BAD482C37}" dt="2023-11-28T23:21:57.058" v="112" actId="26606"/>
          <ac:picMkLst>
            <pc:docMk/>
            <pc:sldMk cId="4077304368" sldId="276"/>
            <ac:picMk id="5" creationId="{26EAA8BA-8EC2-4A83-DAF0-98D07A6D5C24}"/>
          </ac:picMkLst>
        </pc:picChg>
        <pc:picChg chg="del mod ord">
          <ac:chgData name="Payal Vaidya" userId="233c8e2dd0fdc0c4" providerId="LiveId" clId="{6804EC8D-4FBC-4AF7-A54C-E73BAD482C37}" dt="2023-11-28T23:21:36.727" v="104" actId="478"/>
          <ac:picMkLst>
            <pc:docMk/>
            <pc:sldMk cId="4077304368" sldId="276"/>
            <ac:picMk id="6" creationId="{8F9148D8-ED39-BF2D-141F-0CE3F7E0FE23}"/>
          </ac:picMkLst>
        </pc:picChg>
        <pc:cxnChg chg="del">
          <ac:chgData name="Payal Vaidya" userId="233c8e2dd0fdc0c4" providerId="LiveId" clId="{6804EC8D-4FBC-4AF7-A54C-E73BAD482C37}" dt="2023-11-28T23:18:05.225" v="51"/>
          <ac:cxnSpMkLst>
            <pc:docMk/>
            <pc:sldMk cId="4077304368" sldId="276"/>
            <ac:cxnSpMk id="13" creationId="{8E0602D6-3A81-42F8-AE67-1BAAFC967CB0}"/>
          </ac:cxnSpMkLst>
        </pc:cxnChg>
      </pc:sldChg>
      <pc:sldChg chg="addSp delSp modSp mod delDesignElem">
        <pc:chgData name="Payal Vaidya" userId="233c8e2dd0fdc0c4" providerId="LiveId" clId="{6804EC8D-4FBC-4AF7-A54C-E73BAD482C37}" dt="2023-11-28T23:36:15.106" v="216"/>
        <pc:sldMkLst>
          <pc:docMk/>
          <pc:sldMk cId="2653521382" sldId="277"/>
        </pc:sldMkLst>
        <pc:spChg chg="mod">
          <ac:chgData name="Payal Vaidya" userId="233c8e2dd0fdc0c4" providerId="LiveId" clId="{6804EC8D-4FBC-4AF7-A54C-E73BAD482C37}" dt="2023-11-28T23:23:01.306" v="113" actId="26606"/>
          <ac:spMkLst>
            <pc:docMk/>
            <pc:sldMk cId="2653521382" sldId="277"/>
            <ac:spMk id="2" creationId="{00000000-0000-0000-0000-000000000000}"/>
          </ac:spMkLst>
        </pc:spChg>
        <pc:spChg chg="mod ord">
          <ac:chgData name="Payal Vaidya" userId="233c8e2dd0fdc0c4" providerId="LiveId" clId="{6804EC8D-4FBC-4AF7-A54C-E73BAD482C37}" dt="2023-11-28T23:23:28.567" v="116" actId="26606"/>
          <ac:spMkLst>
            <pc:docMk/>
            <pc:sldMk cId="2653521382" sldId="277"/>
            <ac:spMk id="3" creationId="{00000000-0000-0000-0000-000000000000}"/>
          </ac:spMkLst>
        </pc:spChg>
        <pc:spChg chg="add del">
          <ac:chgData name="Payal Vaidya" userId="233c8e2dd0fdc0c4" providerId="LiveId" clId="{6804EC8D-4FBC-4AF7-A54C-E73BAD482C37}" dt="2023-11-28T23:23:28.567" v="116" actId="26606"/>
          <ac:spMkLst>
            <pc:docMk/>
            <pc:sldMk cId="2653521382" sldId="277"/>
            <ac:spMk id="8" creationId="{643780CE-2BE5-46F6-97B2-60DF30217ED3}"/>
          </ac:spMkLst>
        </pc:spChg>
        <pc:spChg chg="add del">
          <ac:chgData name="Payal Vaidya" userId="233c8e2dd0fdc0c4" providerId="LiveId" clId="{6804EC8D-4FBC-4AF7-A54C-E73BAD482C37}" dt="2023-11-28T23:23:28.567" v="116" actId="26606"/>
          <ac:spMkLst>
            <pc:docMk/>
            <pc:sldMk cId="2653521382" sldId="277"/>
            <ac:spMk id="9" creationId="{61A87A49-68E6-459E-A5A6-46229FF42125}"/>
          </ac:spMkLst>
        </pc:spChg>
        <pc:spChg chg="del">
          <ac:chgData name="Payal Vaidya" userId="233c8e2dd0fdc0c4" providerId="LiveId" clId="{6804EC8D-4FBC-4AF7-A54C-E73BAD482C37}" dt="2023-11-28T23:18:05.225" v="51"/>
          <ac:spMkLst>
            <pc:docMk/>
            <pc:sldMk cId="2653521382" sldId="277"/>
            <ac:spMk id="11" creationId="{5EB8E3BF-F464-4900-8994-851061A9AD60}"/>
          </ac:spMkLst>
        </pc:spChg>
        <pc:spChg chg="add del">
          <ac:chgData name="Payal Vaidya" userId="233c8e2dd0fdc0c4" providerId="LiveId" clId="{6804EC8D-4FBC-4AF7-A54C-E73BAD482C37}" dt="2023-11-28T23:23:28.567" v="116" actId="26606"/>
          <ac:spMkLst>
            <pc:docMk/>
            <pc:sldMk cId="2653521382" sldId="277"/>
            <ac:spMk id="15" creationId="{F6ACD5FC-CAFE-48EB-B765-60EED2E052F0}"/>
          </ac:spMkLst>
        </pc:spChg>
        <pc:spChg chg="add del">
          <ac:chgData name="Payal Vaidya" userId="233c8e2dd0fdc0c4" providerId="LiveId" clId="{6804EC8D-4FBC-4AF7-A54C-E73BAD482C37}" dt="2023-11-28T23:23:28.567" v="116" actId="26606"/>
          <ac:spMkLst>
            <pc:docMk/>
            <pc:sldMk cId="2653521382" sldId="277"/>
            <ac:spMk id="17" creationId="{9F33B405-D785-4738-B1C0-6A0AA5E98286}"/>
          </ac:spMkLst>
        </pc:spChg>
        <pc:spChg chg="add del">
          <ac:chgData name="Payal Vaidya" userId="233c8e2dd0fdc0c4" providerId="LiveId" clId="{6804EC8D-4FBC-4AF7-A54C-E73BAD482C37}" dt="2023-11-28T23:23:28.567" v="116" actId="26606"/>
          <ac:spMkLst>
            <pc:docMk/>
            <pc:sldMk cId="2653521382" sldId="277"/>
            <ac:spMk id="19" creationId="{4233DC0E-DE6C-4FB6-A529-51B162641AB8}"/>
          </ac:spMkLst>
        </pc:spChg>
        <pc:spChg chg="add del">
          <ac:chgData name="Payal Vaidya" userId="233c8e2dd0fdc0c4" providerId="LiveId" clId="{6804EC8D-4FBC-4AF7-A54C-E73BAD482C37}" dt="2023-11-28T23:23:28.567" v="116" actId="26606"/>
          <ac:spMkLst>
            <pc:docMk/>
            <pc:sldMk cId="2653521382" sldId="277"/>
            <ac:spMk id="21" creationId="{3870477F-E451-4BC3-863F-0E2FC572884B}"/>
          </ac:spMkLst>
        </pc:spChg>
        <pc:spChg chg="add del">
          <ac:chgData name="Payal Vaidya" userId="233c8e2dd0fdc0c4" providerId="LiveId" clId="{6804EC8D-4FBC-4AF7-A54C-E73BAD482C37}" dt="2023-11-28T23:23:28.567" v="116" actId="26606"/>
          <ac:spMkLst>
            <pc:docMk/>
            <pc:sldMk cId="2653521382" sldId="277"/>
            <ac:spMk id="23" creationId="{B4A81DE1-E2BC-4A31-99EE-71350421B0EA}"/>
          </ac:spMkLst>
        </pc:spChg>
        <pc:spChg chg="add del">
          <ac:chgData name="Payal Vaidya" userId="233c8e2dd0fdc0c4" providerId="LiveId" clId="{6804EC8D-4FBC-4AF7-A54C-E73BAD482C37}" dt="2023-11-28T23:36:15.106" v="216"/>
          <ac:spMkLst>
            <pc:docMk/>
            <pc:sldMk cId="2653521382" sldId="277"/>
            <ac:spMk id="28" creationId="{643780CE-2BE5-46F6-97B2-60DF30217ED3}"/>
          </ac:spMkLst>
        </pc:spChg>
        <pc:spChg chg="add del">
          <ac:chgData name="Payal Vaidya" userId="233c8e2dd0fdc0c4" providerId="LiveId" clId="{6804EC8D-4FBC-4AF7-A54C-E73BAD482C37}" dt="2023-11-28T23:36:15.106" v="216"/>
          <ac:spMkLst>
            <pc:docMk/>
            <pc:sldMk cId="2653521382" sldId="277"/>
            <ac:spMk id="30" creationId="{61A87A49-68E6-459E-A5A6-46229FF42125}"/>
          </ac:spMkLst>
        </pc:spChg>
        <pc:spChg chg="add del">
          <ac:chgData name="Payal Vaidya" userId="233c8e2dd0fdc0c4" providerId="LiveId" clId="{6804EC8D-4FBC-4AF7-A54C-E73BAD482C37}" dt="2023-11-28T23:36:15.106" v="216"/>
          <ac:spMkLst>
            <pc:docMk/>
            <pc:sldMk cId="2653521382" sldId="277"/>
            <ac:spMk id="32" creationId="{F6ACD5FC-CAFE-48EB-B765-60EED2E052F0}"/>
          </ac:spMkLst>
        </pc:spChg>
        <pc:spChg chg="add del">
          <ac:chgData name="Payal Vaidya" userId="233c8e2dd0fdc0c4" providerId="LiveId" clId="{6804EC8D-4FBC-4AF7-A54C-E73BAD482C37}" dt="2023-11-28T23:36:15.106" v="216"/>
          <ac:spMkLst>
            <pc:docMk/>
            <pc:sldMk cId="2653521382" sldId="277"/>
            <ac:spMk id="34" creationId="{9F33B405-D785-4738-B1C0-6A0AA5E98286}"/>
          </ac:spMkLst>
        </pc:spChg>
        <pc:spChg chg="add del">
          <ac:chgData name="Payal Vaidya" userId="233c8e2dd0fdc0c4" providerId="LiveId" clId="{6804EC8D-4FBC-4AF7-A54C-E73BAD482C37}" dt="2023-11-28T23:36:15.106" v="216"/>
          <ac:spMkLst>
            <pc:docMk/>
            <pc:sldMk cId="2653521382" sldId="277"/>
            <ac:spMk id="36" creationId="{4233DC0E-DE6C-4FB6-A529-51B162641AB8}"/>
          </ac:spMkLst>
        </pc:spChg>
        <pc:spChg chg="add del">
          <ac:chgData name="Payal Vaidya" userId="233c8e2dd0fdc0c4" providerId="LiveId" clId="{6804EC8D-4FBC-4AF7-A54C-E73BAD482C37}" dt="2023-11-28T23:36:15.106" v="216"/>
          <ac:spMkLst>
            <pc:docMk/>
            <pc:sldMk cId="2653521382" sldId="277"/>
            <ac:spMk id="38" creationId="{3870477F-E451-4BC3-863F-0E2FC572884B}"/>
          </ac:spMkLst>
        </pc:spChg>
        <pc:spChg chg="add del">
          <ac:chgData name="Payal Vaidya" userId="233c8e2dd0fdc0c4" providerId="LiveId" clId="{6804EC8D-4FBC-4AF7-A54C-E73BAD482C37}" dt="2023-11-28T23:36:15.106" v="216"/>
          <ac:spMkLst>
            <pc:docMk/>
            <pc:sldMk cId="2653521382" sldId="277"/>
            <ac:spMk id="40" creationId="{B4A81DE1-E2BC-4A31-99EE-71350421B0EA}"/>
          </ac:spMkLst>
        </pc:spChg>
        <pc:picChg chg="add mod">
          <ac:chgData name="Payal Vaidya" userId="233c8e2dd0fdc0c4" providerId="LiveId" clId="{6804EC8D-4FBC-4AF7-A54C-E73BAD482C37}" dt="2023-11-28T23:23:28.567" v="116" actId="26606"/>
          <ac:picMkLst>
            <pc:docMk/>
            <pc:sldMk cId="2653521382" sldId="277"/>
            <ac:picMk id="5" creationId="{E6A07F86-E6B0-5E33-B67A-CF7EDF4AF02C}"/>
          </ac:picMkLst>
        </pc:picChg>
        <pc:picChg chg="del mod ord">
          <ac:chgData name="Payal Vaidya" userId="233c8e2dd0fdc0c4" providerId="LiveId" clId="{6804EC8D-4FBC-4AF7-A54C-E73BAD482C37}" dt="2023-11-28T23:23:25.969" v="114" actId="478"/>
          <ac:picMkLst>
            <pc:docMk/>
            <pc:sldMk cId="2653521382" sldId="277"/>
            <ac:picMk id="6" creationId="{18867F61-9797-79F5-AFB8-FD4868F56CF1}"/>
          </ac:picMkLst>
        </pc:picChg>
        <pc:cxnChg chg="del">
          <ac:chgData name="Payal Vaidya" userId="233c8e2dd0fdc0c4" providerId="LiveId" clId="{6804EC8D-4FBC-4AF7-A54C-E73BAD482C37}" dt="2023-11-28T23:18:05.225" v="51"/>
          <ac:cxnSpMkLst>
            <pc:docMk/>
            <pc:sldMk cId="2653521382" sldId="277"/>
            <ac:cxnSpMk id="13" creationId="{8E0602D6-3A81-42F8-AE67-1BAAFC967CB0}"/>
          </ac:cxnSpMkLst>
        </pc:cxnChg>
      </pc:sldChg>
      <pc:sldChg chg="delSp modSp mod delDesignElem">
        <pc:chgData name="Payal Vaidya" userId="233c8e2dd0fdc0c4" providerId="LiveId" clId="{6804EC8D-4FBC-4AF7-A54C-E73BAD482C37}" dt="2023-11-28T23:36:15.325" v="232" actId="27636"/>
        <pc:sldMkLst>
          <pc:docMk/>
          <pc:sldMk cId="2737209409" sldId="278"/>
        </pc:sldMkLst>
        <pc:spChg chg="mod">
          <ac:chgData name="Payal Vaidya" userId="233c8e2dd0fdc0c4" providerId="LiveId" clId="{6804EC8D-4FBC-4AF7-A54C-E73BAD482C37}" dt="2023-11-28T23:36:15.320" v="231" actId="27636"/>
          <ac:spMkLst>
            <pc:docMk/>
            <pc:sldMk cId="2737209409" sldId="278"/>
            <ac:spMk id="2" creationId="{00000000-0000-0000-0000-000000000000}"/>
          </ac:spMkLst>
        </pc:spChg>
        <pc:spChg chg="mod">
          <ac:chgData name="Payal Vaidya" userId="233c8e2dd0fdc0c4" providerId="LiveId" clId="{6804EC8D-4FBC-4AF7-A54C-E73BAD482C37}" dt="2023-11-28T23:36:15.325" v="232" actId="27636"/>
          <ac:spMkLst>
            <pc:docMk/>
            <pc:sldMk cId="2737209409" sldId="278"/>
            <ac:spMk id="3" creationId="{00000000-0000-0000-0000-000000000000}"/>
          </ac:spMkLst>
        </pc:spChg>
        <pc:spChg chg="del">
          <ac:chgData name="Payal Vaidya" userId="233c8e2dd0fdc0c4" providerId="LiveId" clId="{6804EC8D-4FBC-4AF7-A54C-E73BAD482C37}" dt="2023-11-28T23:18:05.225" v="51"/>
          <ac:spMkLst>
            <pc:docMk/>
            <pc:sldMk cId="2737209409" sldId="278"/>
            <ac:spMk id="11" creationId="{5EB8E3BF-F464-4900-8994-851061A9AD60}"/>
          </ac:spMkLst>
        </pc:spChg>
        <pc:cxnChg chg="del">
          <ac:chgData name="Payal Vaidya" userId="233c8e2dd0fdc0c4" providerId="LiveId" clId="{6804EC8D-4FBC-4AF7-A54C-E73BAD482C37}" dt="2023-11-28T23:18:05.225" v="51"/>
          <ac:cxnSpMkLst>
            <pc:docMk/>
            <pc:sldMk cId="2737209409" sldId="278"/>
            <ac:cxnSpMk id="13" creationId="{8E0602D6-3A81-42F8-AE67-1BAAFC967CB0}"/>
          </ac:cxnSpMkLst>
        </pc:cxnChg>
      </pc:sldChg>
      <pc:sldChg chg="addSp delSp modSp mod delDesignElem">
        <pc:chgData name="Payal Vaidya" userId="233c8e2dd0fdc0c4" providerId="LiveId" clId="{6804EC8D-4FBC-4AF7-A54C-E73BAD482C37}" dt="2023-11-29T20:33:19.468" v="811" actId="20577"/>
        <pc:sldMkLst>
          <pc:docMk/>
          <pc:sldMk cId="1995504701" sldId="279"/>
        </pc:sldMkLst>
        <pc:spChg chg="mod">
          <ac:chgData name="Payal Vaidya" userId="233c8e2dd0fdc0c4" providerId="LiveId" clId="{6804EC8D-4FBC-4AF7-A54C-E73BAD482C37}" dt="2023-11-28T23:36:15.106" v="216"/>
          <ac:spMkLst>
            <pc:docMk/>
            <pc:sldMk cId="1995504701" sldId="279"/>
            <ac:spMk id="2" creationId="{00000000-0000-0000-0000-000000000000}"/>
          </ac:spMkLst>
        </pc:spChg>
        <pc:spChg chg="mod">
          <ac:chgData name="Payal Vaidya" userId="233c8e2dd0fdc0c4" providerId="LiveId" clId="{6804EC8D-4FBC-4AF7-A54C-E73BAD482C37}" dt="2023-11-29T20:33:19.468" v="811" actId="20577"/>
          <ac:spMkLst>
            <pc:docMk/>
            <pc:sldMk cId="1995504701" sldId="279"/>
            <ac:spMk id="3" creationId="{00000000-0000-0000-0000-000000000000}"/>
          </ac:spMkLst>
        </pc:spChg>
        <pc:spChg chg="add del">
          <ac:chgData name="Payal Vaidya" userId="233c8e2dd0fdc0c4" providerId="LiveId" clId="{6804EC8D-4FBC-4AF7-A54C-E73BAD482C37}" dt="2023-11-28T23:26:20.506" v="125" actId="26606"/>
          <ac:spMkLst>
            <pc:docMk/>
            <pc:sldMk cId="1995504701" sldId="279"/>
            <ac:spMk id="8" creationId="{643780CE-2BE5-46F6-97B2-60DF30217ED3}"/>
          </ac:spMkLst>
        </pc:spChg>
        <pc:spChg chg="add del">
          <ac:chgData name="Payal Vaidya" userId="233c8e2dd0fdc0c4" providerId="LiveId" clId="{6804EC8D-4FBC-4AF7-A54C-E73BAD482C37}" dt="2023-11-28T23:26:20.506" v="125" actId="26606"/>
          <ac:spMkLst>
            <pc:docMk/>
            <pc:sldMk cId="1995504701" sldId="279"/>
            <ac:spMk id="9" creationId="{61A87A49-68E6-459E-A5A6-46229FF42125}"/>
          </ac:spMkLst>
        </pc:spChg>
        <pc:spChg chg="del">
          <ac:chgData name="Payal Vaidya" userId="233c8e2dd0fdc0c4" providerId="LiveId" clId="{6804EC8D-4FBC-4AF7-A54C-E73BAD482C37}" dt="2023-11-28T23:18:05.225" v="51"/>
          <ac:spMkLst>
            <pc:docMk/>
            <pc:sldMk cId="1995504701" sldId="279"/>
            <ac:spMk id="11" creationId="{5EB8E3BF-F464-4900-8994-851061A9AD60}"/>
          </ac:spMkLst>
        </pc:spChg>
        <pc:spChg chg="add del">
          <ac:chgData name="Payal Vaidya" userId="233c8e2dd0fdc0c4" providerId="LiveId" clId="{6804EC8D-4FBC-4AF7-A54C-E73BAD482C37}" dt="2023-11-28T23:26:20.506" v="125" actId="26606"/>
          <ac:spMkLst>
            <pc:docMk/>
            <pc:sldMk cId="1995504701" sldId="279"/>
            <ac:spMk id="15" creationId="{F6ACD5FC-CAFE-48EB-B765-60EED2E052F0}"/>
          </ac:spMkLst>
        </pc:spChg>
        <pc:spChg chg="add del">
          <ac:chgData name="Payal Vaidya" userId="233c8e2dd0fdc0c4" providerId="LiveId" clId="{6804EC8D-4FBC-4AF7-A54C-E73BAD482C37}" dt="2023-11-28T23:26:20.506" v="125" actId="26606"/>
          <ac:spMkLst>
            <pc:docMk/>
            <pc:sldMk cId="1995504701" sldId="279"/>
            <ac:spMk id="17" creationId="{9F33B405-D785-4738-B1C0-6A0AA5E98286}"/>
          </ac:spMkLst>
        </pc:spChg>
        <pc:spChg chg="add del">
          <ac:chgData name="Payal Vaidya" userId="233c8e2dd0fdc0c4" providerId="LiveId" clId="{6804EC8D-4FBC-4AF7-A54C-E73BAD482C37}" dt="2023-11-28T23:26:20.506" v="125" actId="26606"/>
          <ac:spMkLst>
            <pc:docMk/>
            <pc:sldMk cId="1995504701" sldId="279"/>
            <ac:spMk id="19" creationId="{4233DC0E-DE6C-4FB6-A529-51B162641AB8}"/>
          </ac:spMkLst>
        </pc:spChg>
        <pc:spChg chg="add del">
          <ac:chgData name="Payal Vaidya" userId="233c8e2dd0fdc0c4" providerId="LiveId" clId="{6804EC8D-4FBC-4AF7-A54C-E73BAD482C37}" dt="2023-11-28T23:26:20.506" v="125" actId="26606"/>
          <ac:spMkLst>
            <pc:docMk/>
            <pc:sldMk cId="1995504701" sldId="279"/>
            <ac:spMk id="21" creationId="{3870477F-E451-4BC3-863F-0E2FC572884B}"/>
          </ac:spMkLst>
        </pc:spChg>
        <pc:spChg chg="add del">
          <ac:chgData name="Payal Vaidya" userId="233c8e2dd0fdc0c4" providerId="LiveId" clId="{6804EC8D-4FBC-4AF7-A54C-E73BAD482C37}" dt="2023-11-28T23:26:20.506" v="125" actId="26606"/>
          <ac:spMkLst>
            <pc:docMk/>
            <pc:sldMk cId="1995504701" sldId="279"/>
            <ac:spMk id="23" creationId="{B4A81DE1-E2BC-4A31-99EE-71350421B0EA}"/>
          </ac:spMkLst>
        </pc:spChg>
        <pc:spChg chg="add del">
          <ac:chgData name="Payal Vaidya" userId="233c8e2dd0fdc0c4" providerId="LiveId" clId="{6804EC8D-4FBC-4AF7-A54C-E73BAD482C37}" dt="2023-11-28T23:36:15.106" v="216"/>
          <ac:spMkLst>
            <pc:docMk/>
            <pc:sldMk cId="1995504701" sldId="279"/>
            <ac:spMk id="28" creationId="{6E0488BA-180E-40D8-8350-4B179179556B}"/>
          </ac:spMkLst>
        </pc:spChg>
        <pc:picChg chg="add mod ord">
          <ac:chgData name="Payal Vaidya" userId="233c8e2dd0fdc0c4" providerId="LiveId" clId="{6804EC8D-4FBC-4AF7-A54C-E73BAD482C37}" dt="2023-11-28T23:26:20.506" v="125" actId="26606"/>
          <ac:picMkLst>
            <pc:docMk/>
            <pc:sldMk cId="1995504701" sldId="279"/>
            <ac:picMk id="5" creationId="{3C658276-14F5-7B77-2DC0-03E0B34D367E}"/>
          </ac:picMkLst>
        </pc:picChg>
        <pc:picChg chg="del mod ord">
          <ac:chgData name="Payal Vaidya" userId="233c8e2dd0fdc0c4" providerId="LiveId" clId="{6804EC8D-4FBC-4AF7-A54C-E73BAD482C37}" dt="2023-11-28T23:26:16.365" v="123" actId="478"/>
          <ac:picMkLst>
            <pc:docMk/>
            <pc:sldMk cId="1995504701" sldId="279"/>
            <ac:picMk id="6" creationId="{88DDCF4E-163E-AAC3-89F3-F8CA7273B92B}"/>
          </ac:picMkLst>
        </pc:picChg>
        <pc:cxnChg chg="del">
          <ac:chgData name="Payal Vaidya" userId="233c8e2dd0fdc0c4" providerId="LiveId" clId="{6804EC8D-4FBC-4AF7-A54C-E73BAD482C37}" dt="2023-11-28T23:18:05.225" v="51"/>
          <ac:cxnSpMkLst>
            <pc:docMk/>
            <pc:sldMk cId="1995504701" sldId="279"/>
            <ac:cxnSpMk id="13" creationId="{8E0602D6-3A81-42F8-AE67-1BAAFC967CB0}"/>
          </ac:cxnSpMkLst>
        </pc:cxnChg>
      </pc:sldChg>
      <pc:sldChg chg="delSp modSp mod delDesignElem">
        <pc:chgData name="Payal Vaidya" userId="233c8e2dd0fdc0c4" providerId="LiveId" clId="{6804EC8D-4FBC-4AF7-A54C-E73BAD482C37}" dt="2023-11-29T20:33:36.497" v="824" actId="20577"/>
        <pc:sldMkLst>
          <pc:docMk/>
          <pc:sldMk cId="194301186" sldId="280"/>
        </pc:sldMkLst>
        <pc:spChg chg="mod">
          <ac:chgData name="Payal Vaidya" userId="233c8e2dd0fdc0c4" providerId="LiveId" clId="{6804EC8D-4FBC-4AF7-A54C-E73BAD482C37}" dt="2023-11-28T23:36:15.106" v="216"/>
          <ac:spMkLst>
            <pc:docMk/>
            <pc:sldMk cId="194301186" sldId="280"/>
            <ac:spMk id="2" creationId="{00000000-0000-0000-0000-000000000000}"/>
          </ac:spMkLst>
        </pc:spChg>
        <pc:spChg chg="mod">
          <ac:chgData name="Payal Vaidya" userId="233c8e2dd0fdc0c4" providerId="LiveId" clId="{6804EC8D-4FBC-4AF7-A54C-E73BAD482C37}" dt="2023-11-29T20:33:36.497" v="824" actId="20577"/>
          <ac:spMkLst>
            <pc:docMk/>
            <pc:sldMk cId="194301186" sldId="280"/>
            <ac:spMk id="3" creationId="{00000000-0000-0000-0000-000000000000}"/>
          </ac:spMkLst>
        </pc:spChg>
        <pc:spChg chg="del">
          <ac:chgData name="Payal Vaidya" userId="233c8e2dd0fdc0c4" providerId="LiveId" clId="{6804EC8D-4FBC-4AF7-A54C-E73BAD482C37}" dt="2023-11-28T23:18:05.225" v="51"/>
          <ac:spMkLst>
            <pc:docMk/>
            <pc:sldMk cId="194301186" sldId="280"/>
            <ac:spMk id="11" creationId="{5EB8E3BF-F464-4900-8994-851061A9AD60}"/>
          </ac:spMkLst>
        </pc:spChg>
        <pc:cxnChg chg="del">
          <ac:chgData name="Payal Vaidya" userId="233c8e2dd0fdc0c4" providerId="LiveId" clId="{6804EC8D-4FBC-4AF7-A54C-E73BAD482C37}" dt="2023-11-28T23:18:05.225" v="51"/>
          <ac:cxnSpMkLst>
            <pc:docMk/>
            <pc:sldMk cId="194301186" sldId="280"/>
            <ac:cxnSpMk id="13" creationId="{8E0602D6-3A81-42F8-AE67-1BAAFC967CB0}"/>
          </ac:cxnSpMkLst>
        </pc:cxnChg>
      </pc:sldChg>
      <pc:sldChg chg="delSp modSp delDesignElem">
        <pc:chgData name="Payal Vaidya" userId="233c8e2dd0fdc0c4" providerId="LiveId" clId="{6804EC8D-4FBC-4AF7-A54C-E73BAD482C37}" dt="2023-11-28T23:36:15.106" v="216"/>
        <pc:sldMkLst>
          <pc:docMk/>
          <pc:sldMk cId="2995292436" sldId="281"/>
        </pc:sldMkLst>
        <pc:spChg chg="mod">
          <ac:chgData name="Payal Vaidya" userId="233c8e2dd0fdc0c4" providerId="LiveId" clId="{6804EC8D-4FBC-4AF7-A54C-E73BAD482C37}" dt="2023-11-28T23:36:15.106" v="216"/>
          <ac:spMkLst>
            <pc:docMk/>
            <pc:sldMk cId="2995292436" sldId="281"/>
            <ac:spMk id="2" creationId="{00000000-0000-0000-0000-000000000000}"/>
          </ac:spMkLst>
        </pc:spChg>
        <pc:spChg chg="mod">
          <ac:chgData name="Payal Vaidya" userId="233c8e2dd0fdc0c4" providerId="LiveId" clId="{6804EC8D-4FBC-4AF7-A54C-E73BAD482C37}" dt="2023-11-28T23:36:15.106" v="216"/>
          <ac:spMkLst>
            <pc:docMk/>
            <pc:sldMk cId="2995292436" sldId="281"/>
            <ac:spMk id="3" creationId="{00000000-0000-0000-0000-000000000000}"/>
          </ac:spMkLst>
        </pc:spChg>
        <pc:spChg chg="del">
          <ac:chgData name="Payal Vaidya" userId="233c8e2dd0fdc0c4" providerId="LiveId" clId="{6804EC8D-4FBC-4AF7-A54C-E73BAD482C37}" dt="2023-11-28T23:18:05.225" v="51"/>
          <ac:spMkLst>
            <pc:docMk/>
            <pc:sldMk cId="2995292436" sldId="281"/>
            <ac:spMk id="11" creationId="{5EB8E3BF-F464-4900-8994-851061A9AD60}"/>
          </ac:spMkLst>
        </pc:spChg>
        <pc:cxnChg chg="del">
          <ac:chgData name="Payal Vaidya" userId="233c8e2dd0fdc0c4" providerId="LiveId" clId="{6804EC8D-4FBC-4AF7-A54C-E73BAD482C37}" dt="2023-11-28T23:18:05.225" v="51"/>
          <ac:cxnSpMkLst>
            <pc:docMk/>
            <pc:sldMk cId="2995292436" sldId="281"/>
            <ac:cxnSpMk id="13" creationId="{8E0602D6-3A81-42F8-AE67-1BAAFC967CB0}"/>
          </ac:cxnSpMkLst>
        </pc:cxnChg>
      </pc:sldChg>
      <pc:sldChg chg="addSp delSp modSp mod setClrOvrMap delDesignElem">
        <pc:chgData name="Payal Vaidya" userId="233c8e2dd0fdc0c4" providerId="LiveId" clId="{6804EC8D-4FBC-4AF7-A54C-E73BAD482C37}" dt="2023-11-29T01:38:59.748" v="652" actId="26606"/>
        <pc:sldMkLst>
          <pc:docMk/>
          <pc:sldMk cId="3362832857" sldId="282"/>
        </pc:sldMkLst>
        <pc:spChg chg="mod">
          <ac:chgData name="Payal Vaidya" userId="233c8e2dd0fdc0c4" providerId="LiveId" clId="{6804EC8D-4FBC-4AF7-A54C-E73BAD482C37}" dt="2023-11-29T01:38:59.748" v="652" actId="26606"/>
          <ac:spMkLst>
            <pc:docMk/>
            <pc:sldMk cId="3362832857" sldId="282"/>
            <ac:spMk id="2" creationId="{00000000-0000-0000-0000-000000000000}"/>
          </ac:spMkLst>
        </pc:spChg>
        <pc:spChg chg="mod">
          <ac:chgData name="Payal Vaidya" userId="233c8e2dd0fdc0c4" providerId="LiveId" clId="{6804EC8D-4FBC-4AF7-A54C-E73BAD482C37}" dt="2023-11-29T01:38:59.748" v="652" actId="26606"/>
          <ac:spMkLst>
            <pc:docMk/>
            <pc:sldMk cId="3362832857" sldId="282"/>
            <ac:spMk id="3" creationId="{00000000-0000-0000-0000-000000000000}"/>
          </ac:spMkLst>
        </pc:spChg>
        <pc:spChg chg="add">
          <ac:chgData name="Payal Vaidya" userId="233c8e2dd0fdc0c4" providerId="LiveId" clId="{6804EC8D-4FBC-4AF7-A54C-E73BAD482C37}" dt="2023-11-29T01:38:59.748" v="652" actId="26606"/>
          <ac:spMkLst>
            <pc:docMk/>
            <pc:sldMk cId="3362832857" sldId="282"/>
            <ac:spMk id="8" creationId="{21ED5FCA-9564-42B4-9F52-2CCED8ED60CA}"/>
          </ac:spMkLst>
        </pc:spChg>
        <pc:spChg chg="add">
          <ac:chgData name="Payal Vaidya" userId="233c8e2dd0fdc0c4" providerId="LiveId" clId="{6804EC8D-4FBC-4AF7-A54C-E73BAD482C37}" dt="2023-11-29T01:38:59.748" v="652" actId="26606"/>
          <ac:spMkLst>
            <pc:docMk/>
            <pc:sldMk cId="3362832857" sldId="282"/>
            <ac:spMk id="9" creationId="{081E4A58-353D-44AE-B2FC-2A74E2E400F7}"/>
          </ac:spMkLst>
        </pc:spChg>
        <pc:spChg chg="del">
          <ac:chgData name="Payal Vaidya" userId="233c8e2dd0fdc0c4" providerId="LiveId" clId="{6804EC8D-4FBC-4AF7-A54C-E73BAD482C37}" dt="2023-11-28T23:18:05.225" v="51"/>
          <ac:spMkLst>
            <pc:docMk/>
            <pc:sldMk cId="3362832857" sldId="282"/>
            <ac:spMk id="11" creationId="{5EB8E3BF-F464-4900-8994-851061A9AD60}"/>
          </ac:spMkLst>
        </pc:spChg>
        <pc:picChg chg="mod">
          <ac:chgData name="Payal Vaidya" userId="233c8e2dd0fdc0c4" providerId="LiveId" clId="{6804EC8D-4FBC-4AF7-A54C-E73BAD482C37}" dt="2023-11-29T01:38:59.748" v="652" actId="26606"/>
          <ac:picMkLst>
            <pc:docMk/>
            <pc:sldMk cId="3362832857" sldId="282"/>
            <ac:picMk id="6" creationId="{DFBC4B5D-E353-3E6D-62F6-6ED35F95E922}"/>
          </ac:picMkLst>
        </pc:picChg>
        <pc:cxnChg chg="del">
          <ac:chgData name="Payal Vaidya" userId="233c8e2dd0fdc0c4" providerId="LiveId" clId="{6804EC8D-4FBC-4AF7-A54C-E73BAD482C37}" dt="2023-11-28T23:18:05.225" v="51"/>
          <ac:cxnSpMkLst>
            <pc:docMk/>
            <pc:sldMk cId="3362832857" sldId="282"/>
            <ac:cxnSpMk id="13" creationId="{8E0602D6-3A81-42F8-AE67-1BAAFC967CB0}"/>
          </ac:cxnSpMkLst>
        </pc:cxnChg>
      </pc:sldChg>
      <pc:sldChg chg="addSp delSp modSp mod setClrOvrMap delDesignElem">
        <pc:chgData name="Payal Vaidya" userId="233c8e2dd0fdc0c4" providerId="LiveId" clId="{6804EC8D-4FBC-4AF7-A54C-E73BAD482C37}" dt="2023-11-28T23:36:15.106" v="216"/>
        <pc:sldMkLst>
          <pc:docMk/>
          <pc:sldMk cId="3531207430" sldId="283"/>
        </pc:sldMkLst>
        <pc:spChg chg="mod ord">
          <ac:chgData name="Payal Vaidya" userId="233c8e2dd0fdc0c4" providerId="LiveId" clId="{6804EC8D-4FBC-4AF7-A54C-E73BAD482C37}" dt="2023-11-28T23:36:15.106" v="216"/>
          <ac:spMkLst>
            <pc:docMk/>
            <pc:sldMk cId="3531207430" sldId="283"/>
            <ac:spMk id="2" creationId="{00000000-0000-0000-0000-000000000000}"/>
          </ac:spMkLst>
        </pc:spChg>
        <pc:spChg chg="mod ord">
          <ac:chgData name="Payal Vaidya" userId="233c8e2dd0fdc0c4" providerId="LiveId" clId="{6804EC8D-4FBC-4AF7-A54C-E73BAD482C37}" dt="2023-11-28T23:27:53.893" v="138" actId="20577"/>
          <ac:spMkLst>
            <pc:docMk/>
            <pc:sldMk cId="3531207430" sldId="283"/>
            <ac:spMk id="3" creationId="{00000000-0000-0000-0000-000000000000}"/>
          </ac:spMkLst>
        </pc:spChg>
        <pc:spChg chg="add del">
          <ac:chgData name="Payal Vaidya" userId="233c8e2dd0fdc0c4" providerId="LiveId" clId="{6804EC8D-4FBC-4AF7-A54C-E73BAD482C37}" dt="2023-11-28T23:27:07.734" v="128" actId="26606"/>
          <ac:spMkLst>
            <pc:docMk/>
            <pc:sldMk cId="3531207430" sldId="283"/>
            <ac:spMk id="8" creationId="{6E0488BA-180E-40D8-8350-4B179179556B}"/>
          </ac:spMkLst>
        </pc:spChg>
        <pc:spChg chg="add del">
          <ac:chgData name="Payal Vaidya" userId="233c8e2dd0fdc0c4" providerId="LiveId" clId="{6804EC8D-4FBC-4AF7-A54C-E73BAD482C37}" dt="2023-11-28T23:27:45.717" v="135" actId="26606"/>
          <ac:spMkLst>
            <pc:docMk/>
            <pc:sldMk cId="3531207430" sldId="283"/>
            <ac:spMk id="9" creationId="{6E0488BA-180E-40D8-8350-4B179179556B}"/>
          </ac:spMkLst>
        </pc:spChg>
        <pc:spChg chg="del">
          <ac:chgData name="Payal Vaidya" userId="233c8e2dd0fdc0c4" providerId="LiveId" clId="{6804EC8D-4FBC-4AF7-A54C-E73BAD482C37}" dt="2023-11-28T23:18:05.225" v="51"/>
          <ac:spMkLst>
            <pc:docMk/>
            <pc:sldMk cId="3531207430" sldId="283"/>
            <ac:spMk id="11" creationId="{5EB8E3BF-F464-4900-8994-851061A9AD60}"/>
          </ac:spMkLst>
        </pc:spChg>
        <pc:spChg chg="add del">
          <ac:chgData name="Payal Vaidya" userId="233c8e2dd0fdc0c4" providerId="LiveId" clId="{6804EC8D-4FBC-4AF7-A54C-E73BAD482C37}" dt="2023-11-28T23:27:19.931" v="130" actId="26606"/>
          <ac:spMkLst>
            <pc:docMk/>
            <pc:sldMk cId="3531207430" sldId="283"/>
            <ac:spMk id="15" creationId="{79367B17-D2AA-42A5-9F89-DC8B0BA930C3}"/>
          </ac:spMkLst>
        </pc:spChg>
        <pc:spChg chg="add del">
          <ac:chgData name="Payal Vaidya" userId="233c8e2dd0fdc0c4" providerId="LiveId" clId="{6804EC8D-4FBC-4AF7-A54C-E73BAD482C37}" dt="2023-11-28T23:36:15.106" v="216"/>
          <ac:spMkLst>
            <pc:docMk/>
            <pc:sldMk cId="3531207430" sldId="283"/>
            <ac:spMk id="17" creationId="{79367B17-D2AA-42A5-9F89-DC8B0BA930C3}"/>
          </ac:spMkLst>
        </pc:spChg>
        <pc:grpChg chg="add del">
          <ac:chgData name="Payal Vaidya" userId="233c8e2dd0fdc0c4" providerId="LiveId" clId="{6804EC8D-4FBC-4AF7-A54C-E73BAD482C37}" dt="2023-11-28T23:27:19.931" v="130" actId="26606"/>
          <ac:grpSpMkLst>
            <pc:docMk/>
            <pc:sldMk cId="3531207430" sldId="283"/>
            <ac:grpSpMk id="10" creationId="{DC17C76F-661B-41F5-BB9A-343A3B5B8BD5}"/>
          </ac:grpSpMkLst>
        </pc:grpChg>
        <pc:grpChg chg="add del">
          <ac:chgData name="Payal Vaidya" userId="233c8e2dd0fdc0c4" providerId="LiveId" clId="{6804EC8D-4FBC-4AF7-A54C-E73BAD482C37}" dt="2023-11-28T23:36:15.106" v="216"/>
          <ac:grpSpMkLst>
            <pc:docMk/>
            <pc:sldMk cId="3531207430" sldId="283"/>
            <ac:grpSpMk id="14" creationId="{DC17C76F-661B-41F5-BB9A-343A3B5B8BD5}"/>
          </ac:grpSpMkLst>
        </pc:grpChg>
        <pc:picChg chg="add mod ord">
          <ac:chgData name="Payal Vaidya" userId="233c8e2dd0fdc0c4" providerId="LiveId" clId="{6804EC8D-4FBC-4AF7-A54C-E73BAD482C37}" dt="2023-11-28T23:27:45.733" v="136" actId="26606"/>
          <ac:picMkLst>
            <pc:docMk/>
            <pc:sldMk cId="3531207430" sldId="283"/>
            <ac:picMk id="4" creationId="{14A5E095-B459-1B98-DAEE-2C6301F62E70}"/>
          </ac:picMkLst>
        </pc:picChg>
        <pc:picChg chg="mod ord">
          <ac:chgData name="Payal Vaidya" userId="233c8e2dd0fdc0c4" providerId="LiveId" clId="{6804EC8D-4FBC-4AF7-A54C-E73BAD482C37}" dt="2023-11-28T23:27:45.733" v="136" actId="26606"/>
          <ac:picMkLst>
            <pc:docMk/>
            <pc:sldMk cId="3531207430" sldId="283"/>
            <ac:picMk id="6" creationId="{3ED8801C-B7E8-84F9-E8A1-314F4F93A6C2}"/>
          </ac:picMkLst>
        </pc:picChg>
        <pc:cxnChg chg="del">
          <ac:chgData name="Payal Vaidya" userId="233c8e2dd0fdc0c4" providerId="LiveId" clId="{6804EC8D-4FBC-4AF7-A54C-E73BAD482C37}" dt="2023-11-28T23:18:05.225" v="51"/>
          <ac:cxnSpMkLst>
            <pc:docMk/>
            <pc:sldMk cId="3531207430" sldId="283"/>
            <ac:cxnSpMk id="13" creationId="{8E0602D6-3A81-42F8-AE67-1BAAFC967CB0}"/>
          </ac:cxnSpMkLst>
        </pc:cxnChg>
      </pc:sldChg>
      <pc:sldChg chg="delSp modSp mod delDesignElem">
        <pc:chgData name="Payal Vaidya" userId="233c8e2dd0fdc0c4" providerId="LiveId" clId="{6804EC8D-4FBC-4AF7-A54C-E73BAD482C37}" dt="2023-11-29T20:33:52.450" v="829" actId="20577"/>
        <pc:sldMkLst>
          <pc:docMk/>
          <pc:sldMk cId="3230357680" sldId="284"/>
        </pc:sldMkLst>
        <pc:spChg chg="mod">
          <ac:chgData name="Payal Vaidya" userId="233c8e2dd0fdc0c4" providerId="LiveId" clId="{6804EC8D-4FBC-4AF7-A54C-E73BAD482C37}" dt="2023-11-28T23:36:15.334" v="233" actId="27636"/>
          <ac:spMkLst>
            <pc:docMk/>
            <pc:sldMk cId="3230357680" sldId="284"/>
            <ac:spMk id="2" creationId="{00000000-0000-0000-0000-000000000000}"/>
          </ac:spMkLst>
        </pc:spChg>
        <pc:spChg chg="mod">
          <ac:chgData name="Payal Vaidya" userId="233c8e2dd0fdc0c4" providerId="LiveId" clId="{6804EC8D-4FBC-4AF7-A54C-E73BAD482C37}" dt="2023-11-29T20:33:52.450" v="829" actId="20577"/>
          <ac:spMkLst>
            <pc:docMk/>
            <pc:sldMk cId="3230357680" sldId="284"/>
            <ac:spMk id="3" creationId="{00000000-0000-0000-0000-000000000000}"/>
          </ac:spMkLst>
        </pc:spChg>
        <pc:spChg chg="del">
          <ac:chgData name="Payal Vaidya" userId="233c8e2dd0fdc0c4" providerId="LiveId" clId="{6804EC8D-4FBC-4AF7-A54C-E73BAD482C37}" dt="2023-11-28T23:18:05.225" v="51"/>
          <ac:spMkLst>
            <pc:docMk/>
            <pc:sldMk cId="3230357680" sldId="284"/>
            <ac:spMk id="11" creationId="{5EB8E3BF-F464-4900-8994-851061A9AD60}"/>
          </ac:spMkLst>
        </pc:spChg>
        <pc:cxnChg chg="del">
          <ac:chgData name="Payal Vaidya" userId="233c8e2dd0fdc0c4" providerId="LiveId" clId="{6804EC8D-4FBC-4AF7-A54C-E73BAD482C37}" dt="2023-11-28T23:18:05.225" v="51"/>
          <ac:cxnSpMkLst>
            <pc:docMk/>
            <pc:sldMk cId="3230357680" sldId="284"/>
            <ac:cxnSpMk id="13" creationId="{8E0602D6-3A81-42F8-AE67-1BAAFC967CB0}"/>
          </ac:cxnSpMkLst>
        </pc:cxnChg>
      </pc:sldChg>
      <pc:sldChg chg="delSp modSp mod delDesignElem">
        <pc:chgData name="Payal Vaidya" userId="233c8e2dd0fdc0c4" providerId="LiveId" clId="{6804EC8D-4FBC-4AF7-A54C-E73BAD482C37}" dt="2023-11-29T20:34:09.068" v="837" actId="20577"/>
        <pc:sldMkLst>
          <pc:docMk/>
          <pc:sldMk cId="2340417470" sldId="285"/>
        </pc:sldMkLst>
        <pc:spChg chg="mod">
          <ac:chgData name="Payal Vaidya" userId="233c8e2dd0fdc0c4" providerId="LiveId" clId="{6804EC8D-4FBC-4AF7-A54C-E73BAD482C37}" dt="2023-11-28T23:36:15.342" v="235" actId="27636"/>
          <ac:spMkLst>
            <pc:docMk/>
            <pc:sldMk cId="2340417470" sldId="285"/>
            <ac:spMk id="2" creationId="{00000000-0000-0000-0000-000000000000}"/>
          </ac:spMkLst>
        </pc:spChg>
        <pc:spChg chg="mod">
          <ac:chgData name="Payal Vaidya" userId="233c8e2dd0fdc0c4" providerId="LiveId" clId="{6804EC8D-4FBC-4AF7-A54C-E73BAD482C37}" dt="2023-11-29T20:34:09.068" v="837" actId="20577"/>
          <ac:spMkLst>
            <pc:docMk/>
            <pc:sldMk cId="2340417470" sldId="285"/>
            <ac:spMk id="3" creationId="{00000000-0000-0000-0000-000000000000}"/>
          </ac:spMkLst>
        </pc:spChg>
        <pc:spChg chg="del">
          <ac:chgData name="Payal Vaidya" userId="233c8e2dd0fdc0c4" providerId="LiveId" clId="{6804EC8D-4FBC-4AF7-A54C-E73BAD482C37}" dt="2023-11-28T23:18:05.225" v="51"/>
          <ac:spMkLst>
            <pc:docMk/>
            <pc:sldMk cId="2340417470" sldId="285"/>
            <ac:spMk id="11" creationId="{5EB8E3BF-F464-4900-8994-851061A9AD60}"/>
          </ac:spMkLst>
        </pc:spChg>
        <pc:cxnChg chg="del">
          <ac:chgData name="Payal Vaidya" userId="233c8e2dd0fdc0c4" providerId="LiveId" clId="{6804EC8D-4FBC-4AF7-A54C-E73BAD482C37}" dt="2023-11-28T23:18:05.225" v="51"/>
          <ac:cxnSpMkLst>
            <pc:docMk/>
            <pc:sldMk cId="2340417470" sldId="285"/>
            <ac:cxnSpMk id="13" creationId="{8E0602D6-3A81-42F8-AE67-1BAAFC967CB0}"/>
          </ac:cxnSpMkLst>
        </pc:cxnChg>
      </pc:sldChg>
      <pc:sldChg chg="addSp delSp modSp mod setBg delDesignElem">
        <pc:chgData name="Payal Vaidya" userId="233c8e2dd0fdc0c4" providerId="LiveId" clId="{6804EC8D-4FBC-4AF7-A54C-E73BAD482C37}" dt="2023-11-28T23:36:15.106" v="216"/>
        <pc:sldMkLst>
          <pc:docMk/>
          <pc:sldMk cId="2114305727" sldId="286"/>
        </pc:sldMkLst>
        <pc:spChg chg="mod">
          <ac:chgData name="Payal Vaidya" userId="233c8e2dd0fdc0c4" providerId="LiveId" clId="{6804EC8D-4FBC-4AF7-A54C-E73BAD482C37}" dt="2023-11-28T23:36:15.106" v="216"/>
          <ac:spMkLst>
            <pc:docMk/>
            <pc:sldMk cId="2114305727" sldId="286"/>
            <ac:spMk id="2" creationId="{00000000-0000-0000-0000-000000000000}"/>
          </ac:spMkLst>
        </pc:spChg>
        <pc:spChg chg="mod">
          <ac:chgData name="Payal Vaidya" userId="233c8e2dd0fdc0c4" providerId="LiveId" clId="{6804EC8D-4FBC-4AF7-A54C-E73BAD482C37}" dt="2023-11-28T23:36:15.106" v="216"/>
          <ac:spMkLst>
            <pc:docMk/>
            <pc:sldMk cId="2114305727" sldId="286"/>
            <ac:spMk id="3" creationId="{00000000-0000-0000-0000-000000000000}"/>
          </ac:spMkLst>
        </pc:spChg>
        <pc:spChg chg="add del">
          <ac:chgData name="Payal Vaidya" userId="233c8e2dd0fdc0c4" providerId="LiveId" clId="{6804EC8D-4FBC-4AF7-A54C-E73BAD482C37}" dt="2023-11-28T23:30:09.817" v="157" actId="26606"/>
          <ac:spMkLst>
            <pc:docMk/>
            <pc:sldMk cId="2114305727" sldId="286"/>
            <ac:spMk id="8" creationId="{6DFBE54E-A701-4039-AC57-CF06B37CC626}"/>
          </ac:spMkLst>
        </pc:spChg>
        <pc:spChg chg="add del">
          <ac:chgData name="Payal Vaidya" userId="233c8e2dd0fdc0c4" providerId="LiveId" clId="{6804EC8D-4FBC-4AF7-A54C-E73BAD482C37}" dt="2023-11-28T23:30:09.817" v="157" actId="26606"/>
          <ac:spMkLst>
            <pc:docMk/>
            <pc:sldMk cId="2114305727" sldId="286"/>
            <ac:spMk id="9" creationId="{D33A9890-FE1F-4F08-8EF4-FD2B43954605}"/>
          </ac:spMkLst>
        </pc:spChg>
        <pc:spChg chg="del">
          <ac:chgData name="Payal Vaidya" userId="233c8e2dd0fdc0c4" providerId="LiveId" clId="{6804EC8D-4FBC-4AF7-A54C-E73BAD482C37}" dt="2023-11-28T23:18:05.225" v="51"/>
          <ac:spMkLst>
            <pc:docMk/>
            <pc:sldMk cId="2114305727" sldId="286"/>
            <ac:spMk id="11" creationId="{5EB8E3BF-F464-4900-8994-851061A9AD60}"/>
          </ac:spMkLst>
        </pc:spChg>
        <pc:spChg chg="add del">
          <ac:chgData name="Payal Vaidya" userId="233c8e2dd0fdc0c4" providerId="LiveId" clId="{6804EC8D-4FBC-4AF7-A54C-E73BAD482C37}" dt="2023-11-28T23:30:09.817" v="157" actId="26606"/>
          <ac:spMkLst>
            <pc:docMk/>
            <pc:sldMk cId="2114305727" sldId="286"/>
            <ac:spMk id="15" creationId="{92515798-C8A3-40E7-A830-82681C81A0CD}"/>
          </ac:spMkLst>
        </pc:spChg>
        <pc:spChg chg="add del">
          <ac:chgData name="Payal Vaidya" userId="233c8e2dd0fdc0c4" providerId="LiveId" clId="{6804EC8D-4FBC-4AF7-A54C-E73BAD482C37}" dt="2023-11-28T23:36:15.106" v="216"/>
          <ac:spMkLst>
            <pc:docMk/>
            <pc:sldMk cId="2114305727" sldId="286"/>
            <ac:spMk id="17" creationId="{34683443-FE49-41EE-B218-ABBB4B47EEC7}"/>
          </ac:spMkLst>
        </pc:spChg>
        <pc:spChg chg="add del">
          <ac:chgData name="Payal Vaidya" userId="233c8e2dd0fdc0c4" providerId="LiveId" clId="{6804EC8D-4FBC-4AF7-A54C-E73BAD482C37}" dt="2023-11-28T23:36:15.106" v="216"/>
          <ac:spMkLst>
            <pc:docMk/>
            <pc:sldMk cId="2114305727" sldId="286"/>
            <ac:spMk id="18" creationId="{199BDFFF-0566-4CB2-8954-44CB1A3C4EEF}"/>
          </ac:spMkLst>
        </pc:spChg>
        <pc:spChg chg="add del">
          <ac:chgData name="Payal Vaidya" userId="233c8e2dd0fdc0c4" providerId="LiveId" clId="{6804EC8D-4FBC-4AF7-A54C-E73BAD482C37}" dt="2023-11-28T23:36:15.106" v="216"/>
          <ac:spMkLst>
            <pc:docMk/>
            <pc:sldMk cId="2114305727" sldId="286"/>
            <ac:spMk id="19" creationId="{0D187C4E-14B9-4504-B200-5127823FA78C}"/>
          </ac:spMkLst>
        </pc:spChg>
        <pc:picChg chg="mod">
          <ac:chgData name="Payal Vaidya" userId="233c8e2dd0fdc0c4" providerId="LiveId" clId="{6804EC8D-4FBC-4AF7-A54C-E73BAD482C37}" dt="2023-11-28T23:30:09.821" v="158" actId="26606"/>
          <ac:picMkLst>
            <pc:docMk/>
            <pc:sldMk cId="2114305727" sldId="286"/>
            <ac:picMk id="6" creationId="{F73FAED0-E0A7-2C4B-B008-BF06CE9AF322}"/>
          </ac:picMkLst>
        </pc:picChg>
        <pc:cxnChg chg="del">
          <ac:chgData name="Payal Vaidya" userId="233c8e2dd0fdc0c4" providerId="LiveId" clId="{6804EC8D-4FBC-4AF7-A54C-E73BAD482C37}" dt="2023-11-28T23:18:05.225" v="51"/>
          <ac:cxnSpMkLst>
            <pc:docMk/>
            <pc:sldMk cId="2114305727" sldId="286"/>
            <ac:cxnSpMk id="13" creationId="{8E0602D6-3A81-42F8-AE67-1BAAFC967CB0}"/>
          </ac:cxnSpMkLst>
        </pc:cxnChg>
      </pc:sldChg>
      <pc:sldChg chg="addSp delSp modSp mod delDesignElem">
        <pc:chgData name="Payal Vaidya" userId="233c8e2dd0fdc0c4" providerId="LiveId" clId="{6804EC8D-4FBC-4AF7-A54C-E73BAD482C37}" dt="2023-11-29T20:34:23.429" v="842" actId="20577"/>
        <pc:sldMkLst>
          <pc:docMk/>
          <pc:sldMk cId="3714651959" sldId="287"/>
        </pc:sldMkLst>
        <pc:spChg chg="mod">
          <ac:chgData name="Payal Vaidya" userId="233c8e2dd0fdc0c4" providerId="LiveId" clId="{6804EC8D-4FBC-4AF7-A54C-E73BAD482C37}" dt="2023-11-28T23:36:15.106" v="216"/>
          <ac:spMkLst>
            <pc:docMk/>
            <pc:sldMk cId="3714651959" sldId="287"/>
            <ac:spMk id="2" creationId="{00000000-0000-0000-0000-000000000000}"/>
          </ac:spMkLst>
        </pc:spChg>
        <pc:spChg chg="del mod">
          <ac:chgData name="Payal Vaidya" userId="233c8e2dd0fdc0c4" providerId="LiveId" clId="{6804EC8D-4FBC-4AF7-A54C-E73BAD482C37}" dt="2023-11-28T23:30:24.974" v="159" actId="26606"/>
          <ac:spMkLst>
            <pc:docMk/>
            <pc:sldMk cId="3714651959" sldId="287"/>
            <ac:spMk id="3" creationId="{00000000-0000-0000-0000-000000000000}"/>
          </ac:spMkLst>
        </pc:spChg>
        <pc:spChg chg="del">
          <ac:chgData name="Payal Vaidya" userId="233c8e2dd0fdc0c4" providerId="LiveId" clId="{6804EC8D-4FBC-4AF7-A54C-E73BAD482C37}" dt="2023-11-28T23:18:05.225" v="51"/>
          <ac:spMkLst>
            <pc:docMk/>
            <pc:sldMk cId="3714651959" sldId="287"/>
            <ac:spMk id="11" creationId="{5EB8E3BF-F464-4900-8994-851061A9AD60}"/>
          </ac:spMkLst>
        </pc:spChg>
        <pc:graphicFrameChg chg="add mod">
          <ac:chgData name="Payal Vaidya" userId="233c8e2dd0fdc0c4" providerId="LiveId" clId="{6804EC8D-4FBC-4AF7-A54C-E73BAD482C37}" dt="2023-11-29T20:34:23.429" v="842" actId="20577"/>
          <ac:graphicFrameMkLst>
            <pc:docMk/>
            <pc:sldMk cId="3714651959" sldId="287"/>
            <ac:graphicFrameMk id="8" creationId="{DFFE4B98-7272-F4E4-6BBB-51C4AFB4C602}"/>
          </ac:graphicFrameMkLst>
        </pc:graphicFrameChg>
        <pc:cxnChg chg="del">
          <ac:chgData name="Payal Vaidya" userId="233c8e2dd0fdc0c4" providerId="LiveId" clId="{6804EC8D-4FBC-4AF7-A54C-E73BAD482C37}" dt="2023-11-28T23:18:05.225" v="51"/>
          <ac:cxnSpMkLst>
            <pc:docMk/>
            <pc:sldMk cId="3714651959" sldId="287"/>
            <ac:cxnSpMk id="13" creationId="{8E0602D6-3A81-42F8-AE67-1BAAFC967CB0}"/>
          </ac:cxnSpMkLst>
        </pc:cxnChg>
      </pc:sldChg>
      <pc:sldChg chg="addSp delSp modSp mod setBg setClrOvrMap delDesignElem">
        <pc:chgData name="Payal Vaidya" userId="233c8e2dd0fdc0c4" providerId="LiveId" clId="{6804EC8D-4FBC-4AF7-A54C-E73BAD482C37}" dt="2023-11-29T01:39:22.617" v="653" actId="26606"/>
        <pc:sldMkLst>
          <pc:docMk/>
          <pc:sldMk cId="7310327" sldId="288"/>
        </pc:sldMkLst>
        <pc:spChg chg="mod">
          <ac:chgData name="Payal Vaidya" userId="233c8e2dd0fdc0c4" providerId="LiveId" clId="{6804EC8D-4FBC-4AF7-A54C-E73BAD482C37}" dt="2023-11-29T01:39:22.617" v="653" actId="26606"/>
          <ac:spMkLst>
            <pc:docMk/>
            <pc:sldMk cId="7310327" sldId="288"/>
            <ac:spMk id="2" creationId="{00000000-0000-0000-0000-000000000000}"/>
          </ac:spMkLst>
        </pc:spChg>
        <pc:spChg chg="del mod">
          <ac:chgData name="Payal Vaidya" userId="233c8e2dd0fdc0c4" providerId="LiveId" clId="{6804EC8D-4FBC-4AF7-A54C-E73BAD482C37}" dt="2023-11-28T23:31:34.787" v="176" actId="26606"/>
          <ac:spMkLst>
            <pc:docMk/>
            <pc:sldMk cId="7310327" sldId="288"/>
            <ac:spMk id="3" creationId="{00000000-0000-0000-0000-000000000000}"/>
          </ac:spMkLst>
        </pc:spChg>
        <pc:spChg chg="add del">
          <ac:chgData name="Payal Vaidya" userId="233c8e2dd0fdc0c4" providerId="LiveId" clId="{6804EC8D-4FBC-4AF7-A54C-E73BAD482C37}" dt="2023-11-28T23:31:34.787" v="176" actId="26606"/>
          <ac:spMkLst>
            <pc:docMk/>
            <pc:sldMk cId="7310327" sldId="288"/>
            <ac:spMk id="8" creationId="{C314C310-850D-4491-AA52-C75BEA68B68C}"/>
          </ac:spMkLst>
        </pc:spChg>
        <pc:spChg chg="add del">
          <ac:chgData name="Payal Vaidya" userId="233c8e2dd0fdc0c4" providerId="LiveId" clId="{6804EC8D-4FBC-4AF7-A54C-E73BAD482C37}" dt="2023-11-28T23:31:12.027" v="169" actId="26606"/>
          <ac:spMkLst>
            <pc:docMk/>
            <pc:sldMk cId="7310327" sldId="288"/>
            <ac:spMk id="9" creationId="{6E0488BA-180E-40D8-8350-4B179179556B}"/>
          </ac:spMkLst>
        </pc:spChg>
        <pc:spChg chg="del">
          <ac:chgData name="Payal Vaidya" userId="233c8e2dd0fdc0c4" providerId="LiveId" clId="{6804EC8D-4FBC-4AF7-A54C-E73BAD482C37}" dt="2023-11-28T23:18:05.225" v="51"/>
          <ac:spMkLst>
            <pc:docMk/>
            <pc:sldMk cId="7310327" sldId="288"/>
            <ac:spMk id="18" creationId="{5EB8E3BF-F464-4900-8994-851061A9AD60}"/>
          </ac:spMkLst>
        </pc:spChg>
        <pc:spChg chg="add">
          <ac:chgData name="Payal Vaidya" userId="233c8e2dd0fdc0c4" providerId="LiveId" clId="{6804EC8D-4FBC-4AF7-A54C-E73BAD482C37}" dt="2023-11-29T01:39:22.617" v="653" actId="26606"/>
          <ac:spMkLst>
            <pc:docMk/>
            <pc:sldMk cId="7310327" sldId="288"/>
            <ac:spMk id="22" creationId="{DB304A14-32D0-4873-B914-423ED7B8DAFD}"/>
          </ac:spMkLst>
        </pc:spChg>
        <pc:spChg chg="add">
          <ac:chgData name="Payal Vaidya" userId="233c8e2dd0fdc0c4" providerId="LiveId" clId="{6804EC8D-4FBC-4AF7-A54C-E73BAD482C37}" dt="2023-11-29T01:39:22.617" v="653" actId="26606"/>
          <ac:spMkLst>
            <pc:docMk/>
            <pc:sldMk cId="7310327" sldId="288"/>
            <ac:spMk id="24" creationId="{1D460C86-854F-4FB3-ABC2-E823D8FEB9DB}"/>
          </ac:spMkLst>
        </pc:spChg>
        <pc:spChg chg="add">
          <ac:chgData name="Payal Vaidya" userId="233c8e2dd0fdc0c4" providerId="LiveId" clId="{6804EC8D-4FBC-4AF7-A54C-E73BAD482C37}" dt="2023-11-29T01:39:22.617" v="653" actId="26606"/>
          <ac:spMkLst>
            <pc:docMk/>
            <pc:sldMk cId="7310327" sldId="288"/>
            <ac:spMk id="26" creationId="{BB48116A-278A-4CC5-89D3-9DE8E8FF1245}"/>
          </ac:spMkLst>
        </pc:spChg>
        <pc:spChg chg="add del">
          <ac:chgData name="Payal Vaidya" userId="233c8e2dd0fdc0c4" providerId="LiveId" clId="{6804EC8D-4FBC-4AF7-A54C-E73BAD482C37}" dt="2023-11-28T23:36:15.106" v="216"/>
          <ac:spMkLst>
            <pc:docMk/>
            <pc:sldMk cId="7310327" sldId="288"/>
            <ac:spMk id="29" creationId="{CC28BCC9-4093-4FD5-83EB-7EC297F51396}"/>
          </ac:spMkLst>
        </pc:spChg>
        <pc:grpChg chg="add del">
          <ac:chgData name="Payal Vaidya" userId="233c8e2dd0fdc0c4" providerId="LiveId" clId="{6804EC8D-4FBC-4AF7-A54C-E73BAD482C37}" dt="2023-11-28T23:31:34.787" v="176" actId="26606"/>
          <ac:grpSpMkLst>
            <pc:docMk/>
            <pc:sldMk cId="7310327" sldId="288"/>
            <ac:grpSpMk id="10" creationId="{D4EC3799-3F52-48CE-85CC-83AED368EB42}"/>
          </ac:grpSpMkLst>
        </pc:grpChg>
        <pc:grpChg chg="add del">
          <ac:chgData name="Payal Vaidya" userId="233c8e2dd0fdc0c4" providerId="LiveId" clId="{6804EC8D-4FBC-4AF7-A54C-E73BAD482C37}" dt="2023-11-28T23:36:15.106" v="216"/>
          <ac:grpSpMkLst>
            <pc:docMk/>
            <pc:sldMk cId="7310327" sldId="288"/>
            <ac:grpSpMk id="17" creationId="{08BCF048-8940-4354-B9EC-5AD74E283CE3}"/>
          </ac:grpSpMkLst>
        </pc:grpChg>
        <pc:graphicFrameChg chg="add mod modGraphic">
          <ac:chgData name="Payal Vaidya" userId="233c8e2dd0fdc0c4" providerId="LiveId" clId="{6804EC8D-4FBC-4AF7-A54C-E73BAD482C37}" dt="2023-11-29T01:39:22.617" v="653" actId="26606"/>
          <ac:graphicFrameMkLst>
            <pc:docMk/>
            <pc:sldMk cId="7310327" sldId="288"/>
            <ac:graphicFrameMk id="16" creationId="{18D4BBE7-A6E3-0229-2379-41867CB9B64A}"/>
          </ac:graphicFrameMkLst>
        </pc:graphicFrameChg>
        <pc:picChg chg="add del">
          <ac:chgData name="Payal Vaidya" userId="233c8e2dd0fdc0c4" providerId="LiveId" clId="{6804EC8D-4FBC-4AF7-A54C-E73BAD482C37}" dt="2023-11-28T23:31:12.027" v="169" actId="26606"/>
          <ac:picMkLst>
            <pc:docMk/>
            <pc:sldMk cId="7310327" sldId="288"/>
            <ac:picMk id="5" creationId="{E1D15FCB-E6BA-5E78-228B-A1BD0404107C}"/>
          </ac:picMkLst>
        </pc:picChg>
        <pc:picChg chg="del mod ord">
          <ac:chgData name="Payal Vaidya" userId="233c8e2dd0fdc0c4" providerId="LiveId" clId="{6804EC8D-4FBC-4AF7-A54C-E73BAD482C37}" dt="2023-11-28T23:31:03.929" v="167" actId="478"/>
          <ac:picMkLst>
            <pc:docMk/>
            <pc:sldMk cId="7310327" sldId="288"/>
            <ac:picMk id="6" creationId="{F7A4F2C7-A406-D61E-3AA7-888503114679}"/>
          </ac:picMkLst>
        </pc:picChg>
        <pc:picChg chg="add">
          <ac:chgData name="Payal Vaidya" userId="233c8e2dd0fdc0c4" providerId="LiveId" clId="{6804EC8D-4FBC-4AF7-A54C-E73BAD482C37}" dt="2023-11-29T01:39:22.617" v="653" actId="26606"/>
          <ac:picMkLst>
            <pc:docMk/>
            <pc:sldMk cId="7310327" sldId="288"/>
            <ac:picMk id="19" creationId="{C7B4A456-B387-4B11-B8E7-3B484447E5E1}"/>
          </ac:picMkLst>
        </pc:picChg>
        <pc:cxnChg chg="add del">
          <ac:chgData name="Payal Vaidya" userId="233c8e2dd0fdc0c4" providerId="LiveId" clId="{6804EC8D-4FBC-4AF7-A54C-E73BAD482C37}" dt="2023-11-28T23:31:34.787" v="176" actId="26606"/>
          <ac:cxnSpMkLst>
            <pc:docMk/>
            <pc:sldMk cId="7310327" sldId="288"/>
            <ac:cxnSpMk id="14" creationId="{789E20C7-BB50-4317-93C7-90C8ED80B275}"/>
          </ac:cxnSpMkLst>
        </pc:cxnChg>
        <pc:cxnChg chg="del">
          <ac:chgData name="Payal Vaidya" userId="233c8e2dd0fdc0c4" providerId="LiveId" clId="{6804EC8D-4FBC-4AF7-A54C-E73BAD482C37}" dt="2023-11-28T23:18:05.225" v="51"/>
          <ac:cxnSpMkLst>
            <pc:docMk/>
            <pc:sldMk cId="7310327" sldId="288"/>
            <ac:cxnSpMk id="20" creationId="{8E0602D6-3A81-42F8-AE67-1BAAFC967CB0}"/>
          </ac:cxnSpMkLst>
        </pc:cxnChg>
      </pc:sldChg>
      <pc:sldChg chg="addSp delSp modSp mod setClrOvrMap delDesignElem">
        <pc:chgData name="Payal Vaidya" userId="233c8e2dd0fdc0c4" providerId="LiveId" clId="{6804EC8D-4FBC-4AF7-A54C-E73BAD482C37}" dt="2023-11-28T23:36:15.106" v="216"/>
        <pc:sldMkLst>
          <pc:docMk/>
          <pc:sldMk cId="1207733227" sldId="289"/>
        </pc:sldMkLst>
        <pc:spChg chg="mod">
          <ac:chgData name="Payal Vaidya" userId="233c8e2dd0fdc0c4" providerId="LiveId" clId="{6804EC8D-4FBC-4AF7-A54C-E73BAD482C37}" dt="2023-11-28T23:36:15.106" v="216"/>
          <ac:spMkLst>
            <pc:docMk/>
            <pc:sldMk cId="1207733227" sldId="289"/>
            <ac:spMk id="2" creationId="{00000000-0000-0000-0000-000000000000}"/>
          </ac:spMkLst>
        </pc:spChg>
        <pc:spChg chg="mod ord">
          <ac:chgData name="Payal Vaidya" userId="233c8e2dd0fdc0c4" providerId="LiveId" clId="{6804EC8D-4FBC-4AF7-A54C-E73BAD482C37}" dt="2023-11-28T23:33:19.329" v="191" actId="26606"/>
          <ac:spMkLst>
            <pc:docMk/>
            <pc:sldMk cId="1207733227" sldId="289"/>
            <ac:spMk id="3" creationId="{00000000-0000-0000-0000-000000000000}"/>
          </ac:spMkLst>
        </pc:spChg>
        <pc:spChg chg="add del">
          <ac:chgData name="Payal Vaidya" userId="233c8e2dd0fdc0c4" providerId="LiveId" clId="{6804EC8D-4FBC-4AF7-A54C-E73BAD482C37}" dt="2023-11-28T23:32:47.362" v="179" actId="26606"/>
          <ac:spMkLst>
            <pc:docMk/>
            <pc:sldMk cId="1207733227" sldId="289"/>
            <ac:spMk id="11" creationId="{8D489E29-742E-4D34-AB08-CE3217805B81}"/>
          </ac:spMkLst>
        </pc:spChg>
        <pc:spChg chg="add del">
          <ac:chgData name="Payal Vaidya" userId="233c8e2dd0fdc0c4" providerId="LiveId" clId="{6804EC8D-4FBC-4AF7-A54C-E73BAD482C37}" dt="2023-11-28T23:33:19.329" v="191" actId="26606"/>
          <ac:spMkLst>
            <pc:docMk/>
            <pc:sldMk cId="1207733227" sldId="289"/>
            <ac:spMk id="13" creationId="{07C953DC-E764-4B76-B359-52546F4CABCF}"/>
          </ac:spMkLst>
        </pc:spChg>
        <pc:spChg chg="add del">
          <ac:chgData name="Payal Vaidya" userId="233c8e2dd0fdc0c4" providerId="LiveId" clId="{6804EC8D-4FBC-4AF7-A54C-E73BAD482C37}" dt="2023-11-28T23:33:19.329" v="191" actId="26606"/>
          <ac:spMkLst>
            <pc:docMk/>
            <pc:sldMk cId="1207733227" sldId="289"/>
            <ac:spMk id="16" creationId="{4D742E62-D0CA-4DEC-815B-5ED27845B5C4}"/>
          </ac:spMkLst>
        </pc:spChg>
        <pc:spChg chg="add del">
          <ac:chgData name="Payal Vaidya" userId="233c8e2dd0fdc0c4" providerId="LiveId" clId="{6804EC8D-4FBC-4AF7-A54C-E73BAD482C37}" dt="2023-11-28T23:33:19.329" v="191" actId="26606"/>
          <ac:spMkLst>
            <pc:docMk/>
            <pc:sldMk cId="1207733227" sldId="289"/>
            <ac:spMk id="18" creationId="{6ADD3D29-FB68-4A1C-B0DE-CAF42F2843F1}"/>
          </ac:spMkLst>
        </pc:spChg>
        <pc:spChg chg="add del">
          <ac:chgData name="Payal Vaidya" userId="233c8e2dd0fdc0c4" providerId="LiveId" clId="{6804EC8D-4FBC-4AF7-A54C-E73BAD482C37}" dt="2023-11-28T23:33:19.329" v="191" actId="26606"/>
          <ac:spMkLst>
            <pc:docMk/>
            <pc:sldMk cId="1207733227" sldId="289"/>
            <ac:spMk id="20" creationId="{24822E8D-300D-45E7-9F98-BDEC7436184F}"/>
          </ac:spMkLst>
        </pc:spChg>
        <pc:spChg chg="del">
          <ac:chgData name="Payal Vaidya" userId="233c8e2dd0fdc0c4" providerId="LiveId" clId="{6804EC8D-4FBC-4AF7-A54C-E73BAD482C37}" dt="2023-11-28T23:18:05.225" v="51"/>
          <ac:spMkLst>
            <pc:docMk/>
            <pc:sldMk cId="1207733227" sldId="289"/>
            <ac:spMk id="21" creationId="{5EB8E3BF-F464-4900-8994-851061A9AD60}"/>
          </ac:spMkLst>
        </pc:spChg>
        <pc:spChg chg="add del">
          <ac:chgData name="Payal Vaidya" userId="233c8e2dd0fdc0c4" providerId="LiveId" clId="{6804EC8D-4FBC-4AF7-A54C-E73BAD482C37}" dt="2023-11-28T23:33:19.329" v="191" actId="26606"/>
          <ac:spMkLst>
            <pc:docMk/>
            <pc:sldMk cId="1207733227" sldId="289"/>
            <ac:spMk id="24" creationId="{C187CEFC-9032-481B-B8CA-A323593DD4E7}"/>
          </ac:spMkLst>
        </pc:spChg>
        <pc:spChg chg="add del">
          <ac:chgData name="Payal Vaidya" userId="233c8e2dd0fdc0c4" providerId="LiveId" clId="{6804EC8D-4FBC-4AF7-A54C-E73BAD482C37}" dt="2023-11-28T23:33:19.329" v="191" actId="26606"/>
          <ac:spMkLst>
            <pc:docMk/>
            <pc:sldMk cId="1207733227" sldId="289"/>
            <ac:spMk id="26" creationId="{4CB87468-9225-4E6A-A5B7-B47F08B34B33}"/>
          </ac:spMkLst>
        </pc:spChg>
        <pc:spChg chg="add del">
          <ac:chgData name="Payal Vaidya" userId="233c8e2dd0fdc0c4" providerId="LiveId" clId="{6804EC8D-4FBC-4AF7-A54C-E73BAD482C37}" dt="2023-11-28T23:33:19.329" v="191" actId="26606"/>
          <ac:spMkLst>
            <pc:docMk/>
            <pc:sldMk cId="1207733227" sldId="289"/>
            <ac:spMk id="28" creationId="{7296B8E7-1A3F-4C7F-A120-29E90E59314E}"/>
          </ac:spMkLst>
        </pc:spChg>
        <pc:spChg chg="add del">
          <ac:chgData name="Payal Vaidya" userId="233c8e2dd0fdc0c4" providerId="LiveId" clId="{6804EC8D-4FBC-4AF7-A54C-E73BAD482C37}" dt="2023-11-28T23:33:14.726" v="188" actId="26606"/>
          <ac:spMkLst>
            <pc:docMk/>
            <pc:sldMk cId="1207733227" sldId="289"/>
            <ac:spMk id="30" creationId="{38ABDB68-E3D5-448E-97D3-06FFEF680193}"/>
          </ac:spMkLst>
        </pc:spChg>
        <pc:spChg chg="add del">
          <ac:chgData name="Payal Vaidya" userId="233c8e2dd0fdc0c4" providerId="LiveId" clId="{6804EC8D-4FBC-4AF7-A54C-E73BAD482C37}" dt="2023-11-28T23:33:14.726" v="188" actId="26606"/>
          <ac:spMkLst>
            <pc:docMk/>
            <pc:sldMk cId="1207733227" sldId="289"/>
            <ac:spMk id="31" creationId="{B8DD7FEB-D9F3-4F5B-982C-36B0664D0205}"/>
          </ac:spMkLst>
        </pc:spChg>
        <pc:spChg chg="add del">
          <ac:chgData name="Payal Vaidya" userId="233c8e2dd0fdc0c4" providerId="LiveId" clId="{6804EC8D-4FBC-4AF7-A54C-E73BAD482C37}" dt="2023-11-28T23:33:14.726" v="188" actId="26606"/>
          <ac:spMkLst>
            <pc:docMk/>
            <pc:sldMk cId="1207733227" sldId="289"/>
            <ac:spMk id="32" creationId="{96BA11E4-0636-4FA9-A836-2A4FB176449A}"/>
          </ac:spMkLst>
        </pc:spChg>
        <pc:spChg chg="add del">
          <ac:chgData name="Payal Vaidya" userId="233c8e2dd0fdc0c4" providerId="LiveId" clId="{6804EC8D-4FBC-4AF7-A54C-E73BAD482C37}" dt="2023-11-28T23:33:08.833" v="184" actId="26606"/>
          <ac:spMkLst>
            <pc:docMk/>
            <pc:sldMk cId="1207733227" sldId="289"/>
            <ac:spMk id="33" creationId="{510C9632-BB6F-48EE-AB65-501878BA5DB6}"/>
          </ac:spMkLst>
        </pc:spChg>
        <pc:spChg chg="add del">
          <ac:chgData name="Payal Vaidya" userId="233c8e2dd0fdc0c4" providerId="LiveId" clId="{6804EC8D-4FBC-4AF7-A54C-E73BAD482C37}" dt="2023-11-28T23:33:14.726" v="188" actId="26606"/>
          <ac:spMkLst>
            <pc:docMk/>
            <pc:sldMk cId="1207733227" sldId="289"/>
            <ac:spMk id="34" creationId="{5681882E-BDD0-4311-AF62-E8019628524D}"/>
          </ac:spMkLst>
        </pc:spChg>
        <pc:spChg chg="add del">
          <ac:chgData name="Payal Vaidya" userId="233c8e2dd0fdc0c4" providerId="LiveId" clId="{6804EC8D-4FBC-4AF7-A54C-E73BAD482C37}" dt="2023-11-28T23:33:08.833" v="184" actId="26606"/>
          <ac:spMkLst>
            <pc:docMk/>
            <pc:sldMk cId="1207733227" sldId="289"/>
            <ac:spMk id="35" creationId="{4EC8AAB6-953B-4D29-9967-3C44D06BB4E8}"/>
          </ac:spMkLst>
        </pc:spChg>
        <pc:spChg chg="add del">
          <ac:chgData name="Payal Vaidya" userId="233c8e2dd0fdc0c4" providerId="LiveId" clId="{6804EC8D-4FBC-4AF7-A54C-E73BAD482C37}" dt="2023-11-28T23:33:14.726" v="188" actId="26606"/>
          <ac:spMkLst>
            <pc:docMk/>
            <pc:sldMk cId="1207733227" sldId="289"/>
            <ac:spMk id="36" creationId="{EADD3260-4BDA-459B-A162-5E1B897E38FC}"/>
          </ac:spMkLst>
        </pc:spChg>
        <pc:spChg chg="add del">
          <ac:chgData name="Payal Vaidya" userId="233c8e2dd0fdc0c4" providerId="LiveId" clId="{6804EC8D-4FBC-4AF7-A54C-E73BAD482C37}" dt="2023-11-28T23:33:08.833" v="184" actId="26606"/>
          <ac:spMkLst>
            <pc:docMk/>
            <pc:sldMk cId="1207733227" sldId="289"/>
            <ac:spMk id="37" creationId="{C89ED458-2326-40DC-9C7B-1A717B6551AD}"/>
          </ac:spMkLst>
        </pc:spChg>
        <pc:spChg chg="add del">
          <ac:chgData name="Payal Vaidya" userId="233c8e2dd0fdc0c4" providerId="LiveId" clId="{6804EC8D-4FBC-4AF7-A54C-E73BAD482C37}" dt="2023-11-28T23:33:14.726" v="188" actId="26606"/>
          <ac:spMkLst>
            <pc:docMk/>
            <pc:sldMk cId="1207733227" sldId="289"/>
            <ac:spMk id="38" creationId="{283DA7DD-CA37-4ED7-8710-48E56B063BA4}"/>
          </ac:spMkLst>
        </pc:spChg>
        <pc:spChg chg="add del">
          <ac:chgData name="Payal Vaidya" userId="233c8e2dd0fdc0c4" providerId="LiveId" clId="{6804EC8D-4FBC-4AF7-A54C-E73BAD482C37}" dt="2023-11-28T23:33:08.833" v="184" actId="26606"/>
          <ac:spMkLst>
            <pc:docMk/>
            <pc:sldMk cId="1207733227" sldId="289"/>
            <ac:spMk id="39" creationId="{6F9D1DE6-E368-4F07-85F9-D5B767477DDF}"/>
          </ac:spMkLst>
        </pc:spChg>
        <pc:spChg chg="add del">
          <ac:chgData name="Payal Vaidya" userId="233c8e2dd0fdc0c4" providerId="LiveId" clId="{6804EC8D-4FBC-4AF7-A54C-E73BAD482C37}" dt="2023-11-28T23:33:14.726" v="188" actId="26606"/>
          <ac:spMkLst>
            <pc:docMk/>
            <pc:sldMk cId="1207733227" sldId="289"/>
            <ac:spMk id="40" creationId="{B92F2E3C-66CD-4DEB-BA14-2A5912B65A21}"/>
          </ac:spMkLst>
        </pc:spChg>
        <pc:spChg chg="add del">
          <ac:chgData name="Payal Vaidya" userId="233c8e2dd0fdc0c4" providerId="LiveId" clId="{6804EC8D-4FBC-4AF7-A54C-E73BAD482C37}" dt="2023-11-28T23:33:08.833" v="184" actId="26606"/>
          <ac:spMkLst>
            <pc:docMk/>
            <pc:sldMk cId="1207733227" sldId="289"/>
            <ac:spMk id="41" creationId="{F63B1F66-4ACE-4A01-8ADF-F175A9C358B2}"/>
          </ac:spMkLst>
        </pc:spChg>
        <pc:spChg chg="add del">
          <ac:chgData name="Payal Vaidya" userId="233c8e2dd0fdc0c4" providerId="LiveId" clId="{6804EC8D-4FBC-4AF7-A54C-E73BAD482C37}" dt="2023-11-28T23:33:19.329" v="190" actId="26606"/>
          <ac:spMkLst>
            <pc:docMk/>
            <pc:sldMk cId="1207733227" sldId="289"/>
            <ac:spMk id="42" creationId="{8D489E29-742E-4D34-AB08-CE3217805B81}"/>
          </ac:spMkLst>
        </pc:spChg>
        <pc:spChg chg="add del">
          <ac:chgData name="Payal Vaidya" userId="233c8e2dd0fdc0c4" providerId="LiveId" clId="{6804EC8D-4FBC-4AF7-A54C-E73BAD482C37}" dt="2023-11-28T23:33:08.833" v="184" actId="26606"/>
          <ac:spMkLst>
            <pc:docMk/>
            <pc:sldMk cId="1207733227" sldId="289"/>
            <ac:spMk id="43" creationId="{CF8448ED-9332-4A9B-8CAB-B1985E596E20}"/>
          </ac:spMkLst>
        </pc:spChg>
        <pc:spChg chg="add del">
          <ac:chgData name="Payal Vaidya" userId="233c8e2dd0fdc0c4" providerId="LiveId" clId="{6804EC8D-4FBC-4AF7-A54C-E73BAD482C37}" dt="2023-11-28T23:33:08.833" v="184" actId="26606"/>
          <ac:spMkLst>
            <pc:docMk/>
            <pc:sldMk cId="1207733227" sldId="289"/>
            <ac:spMk id="45" creationId="{ED3A2261-1C75-40FF-8CD6-18C5900C1C8D}"/>
          </ac:spMkLst>
        </pc:spChg>
        <pc:picChg chg="add mod ord">
          <ac:chgData name="Payal Vaidya" userId="233c8e2dd0fdc0c4" providerId="LiveId" clId="{6804EC8D-4FBC-4AF7-A54C-E73BAD482C37}" dt="2023-11-28T23:33:39.369" v="195" actId="1076"/>
          <ac:picMkLst>
            <pc:docMk/>
            <pc:sldMk cId="1207733227" sldId="289"/>
            <ac:picMk id="4" creationId="{B4810590-0C00-1F59-F960-E33DD5603DC5}"/>
          </ac:picMkLst>
        </pc:picChg>
        <pc:picChg chg="del mod ord">
          <ac:chgData name="Payal Vaidya" userId="233c8e2dd0fdc0c4" providerId="LiveId" clId="{6804EC8D-4FBC-4AF7-A54C-E73BAD482C37}" dt="2023-11-28T23:32:54.029" v="180" actId="478"/>
          <ac:picMkLst>
            <pc:docMk/>
            <pc:sldMk cId="1207733227" sldId="289"/>
            <ac:picMk id="6" creationId="{DE36524B-63AC-1104-F36C-F9072779A59D}"/>
          </ac:picMkLst>
        </pc:picChg>
        <pc:cxnChg chg="del">
          <ac:chgData name="Payal Vaidya" userId="233c8e2dd0fdc0c4" providerId="LiveId" clId="{6804EC8D-4FBC-4AF7-A54C-E73BAD482C37}" dt="2023-11-28T23:18:05.225" v="51"/>
          <ac:cxnSpMkLst>
            <pc:docMk/>
            <pc:sldMk cId="1207733227" sldId="289"/>
            <ac:cxnSpMk id="22" creationId="{8E0602D6-3A81-42F8-AE67-1BAAFC967CB0}"/>
          </ac:cxnSpMkLst>
        </pc:cxnChg>
      </pc:sldChg>
      <pc:sldChg chg="addSp delSp modSp mod setBg setClrOvrMap delDesignElem">
        <pc:chgData name="Payal Vaidya" userId="233c8e2dd0fdc0c4" providerId="LiveId" clId="{6804EC8D-4FBC-4AF7-A54C-E73BAD482C37}" dt="2023-11-28T23:36:53.286" v="243" actId="26606"/>
        <pc:sldMkLst>
          <pc:docMk/>
          <pc:sldMk cId="3521599083" sldId="290"/>
        </pc:sldMkLst>
        <pc:spChg chg="mod">
          <ac:chgData name="Payal Vaidya" userId="233c8e2dd0fdc0c4" providerId="LiveId" clId="{6804EC8D-4FBC-4AF7-A54C-E73BAD482C37}" dt="2023-11-28T23:36:53.286" v="243" actId="26606"/>
          <ac:spMkLst>
            <pc:docMk/>
            <pc:sldMk cId="3521599083" sldId="290"/>
            <ac:spMk id="2" creationId="{00000000-0000-0000-0000-000000000000}"/>
          </ac:spMkLst>
        </pc:spChg>
        <pc:spChg chg="mod">
          <ac:chgData name="Payal Vaidya" userId="233c8e2dd0fdc0c4" providerId="LiveId" clId="{6804EC8D-4FBC-4AF7-A54C-E73BAD482C37}" dt="2023-11-28T23:36:53.286" v="243" actId="26606"/>
          <ac:spMkLst>
            <pc:docMk/>
            <pc:sldMk cId="3521599083" sldId="290"/>
            <ac:spMk id="3" creationId="{00000000-0000-0000-0000-000000000000}"/>
          </ac:spMkLst>
        </pc:spChg>
        <pc:spChg chg="add del">
          <ac:chgData name="Payal Vaidya" userId="233c8e2dd0fdc0c4" providerId="LiveId" clId="{6804EC8D-4FBC-4AF7-A54C-E73BAD482C37}" dt="2023-11-28T23:36:53.274" v="242" actId="26606"/>
          <ac:spMkLst>
            <pc:docMk/>
            <pc:sldMk cId="3521599083" sldId="290"/>
            <ac:spMk id="6" creationId="{96CF2A2B-0745-440C-9224-C5C6A0A4286F}"/>
          </ac:spMkLst>
        </pc:spChg>
        <pc:spChg chg="add del">
          <ac:chgData name="Payal Vaidya" userId="233c8e2dd0fdc0c4" providerId="LiveId" clId="{6804EC8D-4FBC-4AF7-A54C-E73BAD482C37}" dt="2023-11-28T23:36:53.274" v="242" actId="26606"/>
          <ac:spMkLst>
            <pc:docMk/>
            <pc:sldMk cId="3521599083" sldId="290"/>
            <ac:spMk id="7" creationId="{75BE6D6B-84C9-4D2B-97EB-773B7369EF82}"/>
          </ac:spMkLst>
        </pc:spChg>
        <pc:spChg chg="add del">
          <ac:chgData name="Payal Vaidya" userId="233c8e2dd0fdc0c4" providerId="LiveId" clId="{6804EC8D-4FBC-4AF7-A54C-E73BAD482C37}" dt="2023-11-28T23:36:15.106" v="216"/>
          <ac:spMkLst>
            <pc:docMk/>
            <pc:sldMk cId="3521599083" sldId="290"/>
            <ac:spMk id="8" creationId="{C314C310-850D-4491-AA52-C75BEA68B68C}"/>
          </ac:spMkLst>
        </pc:spChg>
        <pc:spChg chg="add del">
          <ac:chgData name="Payal Vaidya" userId="233c8e2dd0fdc0c4" providerId="LiveId" clId="{6804EC8D-4FBC-4AF7-A54C-E73BAD482C37}" dt="2023-11-28T23:34:16.155" v="197" actId="26606"/>
          <ac:spMkLst>
            <pc:docMk/>
            <pc:sldMk cId="3521599083" sldId="290"/>
            <ac:spMk id="9" creationId="{6E0488BA-180E-40D8-8350-4B179179556B}"/>
          </ac:spMkLst>
        </pc:spChg>
        <pc:spChg chg="add">
          <ac:chgData name="Payal Vaidya" userId="233c8e2dd0fdc0c4" providerId="LiveId" clId="{6804EC8D-4FBC-4AF7-A54C-E73BAD482C37}" dt="2023-11-28T23:36:53.286" v="243" actId="26606"/>
          <ac:spMkLst>
            <pc:docMk/>
            <pc:sldMk cId="3521599083" sldId="290"/>
            <ac:spMk id="13" creationId="{9228552E-C8B1-4A80-8448-0787CE0FC704}"/>
          </ac:spMkLst>
        </pc:spChg>
        <pc:spChg chg="del">
          <ac:chgData name="Payal Vaidya" userId="233c8e2dd0fdc0c4" providerId="LiveId" clId="{6804EC8D-4FBC-4AF7-A54C-E73BAD482C37}" dt="2023-11-28T23:18:05.225" v="51"/>
          <ac:spMkLst>
            <pc:docMk/>
            <pc:sldMk cId="3521599083" sldId="290"/>
            <ac:spMk id="46" creationId="{9899C0EB-BCAB-4DF8-BF81-7C92F447371F}"/>
          </ac:spMkLst>
        </pc:spChg>
        <pc:spChg chg="del">
          <ac:chgData name="Payal Vaidya" userId="233c8e2dd0fdc0c4" providerId="LiveId" clId="{6804EC8D-4FBC-4AF7-A54C-E73BAD482C37}" dt="2023-11-28T23:18:05.225" v="51"/>
          <ac:spMkLst>
            <pc:docMk/>
            <pc:sldMk cId="3521599083" sldId="290"/>
            <ac:spMk id="47" creationId="{8EE11D74-0DA4-45A8-969E-6009799F4FEA}"/>
          </ac:spMkLst>
        </pc:spChg>
        <pc:spChg chg="del">
          <ac:chgData name="Payal Vaidya" userId="233c8e2dd0fdc0c4" providerId="LiveId" clId="{6804EC8D-4FBC-4AF7-A54C-E73BAD482C37}" dt="2023-11-28T23:18:05.225" v="51"/>
          <ac:spMkLst>
            <pc:docMk/>
            <pc:sldMk cId="3521599083" sldId="290"/>
            <ac:spMk id="48" creationId="{6CA70377-15EE-479F-B2E6-B37FA2CBE4C7}"/>
          </ac:spMkLst>
        </pc:spChg>
        <pc:grpChg chg="add del">
          <ac:chgData name="Payal Vaidya" userId="233c8e2dd0fdc0c4" providerId="LiveId" clId="{6804EC8D-4FBC-4AF7-A54C-E73BAD482C37}" dt="2023-11-28T23:36:15.106" v="216"/>
          <ac:grpSpMkLst>
            <pc:docMk/>
            <pc:sldMk cId="3521599083" sldId="290"/>
            <ac:grpSpMk id="10" creationId="{D4EC3799-3F52-48CE-85CC-83AED368EB42}"/>
          </ac:grpSpMkLst>
        </pc:grpChg>
        <pc:picChg chg="add mod ord">
          <ac:chgData name="Payal Vaidya" userId="233c8e2dd0fdc0c4" providerId="LiveId" clId="{6804EC8D-4FBC-4AF7-A54C-E73BAD482C37}" dt="2023-11-28T23:36:53.286" v="243" actId="26606"/>
          <ac:picMkLst>
            <pc:docMk/>
            <pc:sldMk cId="3521599083" sldId="290"/>
            <ac:picMk id="4" creationId="{7B1856A6-34EC-0281-369C-44A3DA13581A}"/>
          </ac:picMkLst>
        </pc:picChg>
        <pc:picChg chg="add del">
          <ac:chgData name="Payal Vaidya" userId="233c8e2dd0fdc0c4" providerId="LiveId" clId="{6804EC8D-4FBC-4AF7-A54C-E73BAD482C37}" dt="2023-11-28T23:34:16.155" v="197" actId="26606"/>
          <ac:picMkLst>
            <pc:docMk/>
            <pc:sldMk cId="3521599083" sldId="290"/>
            <ac:picMk id="5" creationId="{B81C4BE9-3A03-26F4-F58B-EA3119BC3AAD}"/>
          </ac:picMkLst>
        </pc:picChg>
        <pc:cxnChg chg="add del">
          <ac:chgData name="Payal Vaidya" userId="233c8e2dd0fdc0c4" providerId="LiveId" clId="{6804EC8D-4FBC-4AF7-A54C-E73BAD482C37}" dt="2023-11-28T23:36:15.106" v="216"/>
          <ac:cxnSpMkLst>
            <pc:docMk/>
            <pc:sldMk cId="3521599083" sldId="290"/>
            <ac:cxnSpMk id="14" creationId="{789E20C7-BB50-4317-93C7-90C8ED80B275}"/>
          </ac:cxnSpMkLst>
        </pc:cxnChg>
        <pc:cxnChg chg="del">
          <ac:chgData name="Payal Vaidya" userId="233c8e2dd0fdc0c4" providerId="LiveId" clId="{6804EC8D-4FBC-4AF7-A54C-E73BAD482C37}" dt="2023-11-28T23:18:05.225" v="51"/>
          <ac:cxnSpMkLst>
            <pc:docMk/>
            <pc:sldMk cId="3521599083" sldId="290"/>
            <ac:cxnSpMk id="49" creationId="{DB809577-21E8-4D1D-B691-F31559E4F75F}"/>
          </ac:cxnSpMkLst>
        </pc:cxnChg>
      </pc:sldChg>
      <pc:sldChg chg="addSp delSp modSp mod setClrOvrMap delDesignElem">
        <pc:chgData name="Payal Vaidya" userId="233c8e2dd0fdc0c4" providerId="LiveId" clId="{6804EC8D-4FBC-4AF7-A54C-E73BAD482C37}" dt="2023-11-28T23:36:31.036" v="239" actId="26606"/>
        <pc:sldMkLst>
          <pc:docMk/>
          <pc:sldMk cId="3003804874" sldId="291"/>
        </pc:sldMkLst>
        <pc:spChg chg="mod">
          <ac:chgData name="Payal Vaidya" userId="233c8e2dd0fdc0c4" providerId="LiveId" clId="{6804EC8D-4FBC-4AF7-A54C-E73BAD482C37}" dt="2023-11-28T23:36:31.036" v="239" actId="26606"/>
          <ac:spMkLst>
            <pc:docMk/>
            <pc:sldMk cId="3003804874" sldId="291"/>
            <ac:spMk id="2" creationId="{00000000-0000-0000-0000-000000000000}"/>
          </ac:spMkLst>
        </pc:spChg>
        <pc:spChg chg="mod ord">
          <ac:chgData name="Payal Vaidya" userId="233c8e2dd0fdc0c4" providerId="LiveId" clId="{6804EC8D-4FBC-4AF7-A54C-E73BAD482C37}" dt="2023-11-28T23:36:31.036" v="239" actId="26606"/>
          <ac:spMkLst>
            <pc:docMk/>
            <pc:sldMk cId="3003804874" sldId="291"/>
            <ac:spMk id="3" creationId="{00000000-0000-0000-0000-000000000000}"/>
          </ac:spMkLst>
        </pc:spChg>
        <pc:spChg chg="add del">
          <ac:chgData name="Payal Vaidya" userId="233c8e2dd0fdc0c4" providerId="LiveId" clId="{6804EC8D-4FBC-4AF7-A54C-E73BAD482C37}" dt="2023-11-28T23:36:31.033" v="238" actId="26606"/>
          <ac:spMkLst>
            <pc:docMk/>
            <pc:sldMk cId="3003804874" sldId="291"/>
            <ac:spMk id="7" creationId="{F98F79A4-A6C7-4101-B1E9-27E05CB7CFA0}"/>
          </ac:spMkLst>
        </pc:spChg>
        <pc:spChg chg="add del">
          <ac:chgData name="Payal Vaidya" userId="233c8e2dd0fdc0c4" providerId="LiveId" clId="{6804EC8D-4FBC-4AF7-A54C-E73BAD482C37}" dt="2023-11-28T23:35:34.214" v="201" actId="26606"/>
          <ac:spMkLst>
            <pc:docMk/>
            <pc:sldMk cId="3003804874" sldId="291"/>
            <ac:spMk id="8" creationId="{6E0488BA-180E-40D8-8350-4B179179556B}"/>
          </ac:spMkLst>
        </pc:spChg>
        <pc:spChg chg="add del">
          <ac:chgData name="Payal Vaidya" userId="233c8e2dd0fdc0c4" providerId="LiveId" clId="{6804EC8D-4FBC-4AF7-A54C-E73BAD482C37}" dt="2023-11-28T23:36:31.033" v="238" actId="26606"/>
          <ac:spMkLst>
            <pc:docMk/>
            <pc:sldMk cId="3003804874" sldId="291"/>
            <ac:spMk id="9" creationId="{5A0118C5-4F8D-4CF4-BADD-53FEACC6C42A}"/>
          </ac:spMkLst>
        </pc:spChg>
        <pc:spChg chg="add del">
          <ac:chgData name="Payal Vaidya" userId="233c8e2dd0fdc0c4" providerId="LiveId" clId="{6804EC8D-4FBC-4AF7-A54C-E73BAD482C37}" dt="2023-11-28T23:35:39.597" v="203" actId="26606"/>
          <ac:spMkLst>
            <pc:docMk/>
            <pc:sldMk cId="3003804874" sldId="291"/>
            <ac:spMk id="10" creationId="{FE002931-6809-4626-B0A5-9A0C9AC823F2}"/>
          </ac:spMkLst>
        </pc:spChg>
        <pc:spChg chg="del">
          <ac:chgData name="Payal Vaidya" userId="233c8e2dd0fdc0c4" providerId="LiveId" clId="{6804EC8D-4FBC-4AF7-A54C-E73BAD482C37}" dt="2023-11-28T23:18:05.225" v="51"/>
          <ac:spMkLst>
            <pc:docMk/>
            <pc:sldMk cId="3003804874" sldId="291"/>
            <ac:spMk id="11" creationId="{5EB8E3BF-F464-4900-8994-851061A9AD60}"/>
          </ac:spMkLst>
        </pc:spChg>
        <pc:spChg chg="add del">
          <ac:chgData name="Payal Vaidya" userId="233c8e2dd0fdc0c4" providerId="LiveId" clId="{6804EC8D-4FBC-4AF7-A54C-E73BAD482C37}" dt="2023-11-28T23:35:39.597" v="203" actId="26606"/>
          <ac:spMkLst>
            <pc:docMk/>
            <pc:sldMk cId="3003804874" sldId="291"/>
            <ac:spMk id="12" creationId="{8D489E29-742E-4D34-AB08-CE3217805B81}"/>
          </ac:spMkLst>
        </pc:spChg>
        <pc:spChg chg="add del">
          <ac:chgData name="Payal Vaidya" userId="233c8e2dd0fdc0c4" providerId="LiveId" clId="{6804EC8D-4FBC-4AF7-A54C-E73BAD482C37}" dt="2023-11-28T23:35:43.683" v="206" actId="26606"/>
          <ac:spMkLst>
            <pc:docMk/>
            <pc:sldMk cId="3003804874" sldId="291"/>
            <ac:spMk id="14" creationId="{89EA2611-DCBA-4E97-A2B2-9A466E76BDA4}"/>
          </ac:spMkLst>
        </pc:spChg>
        <pc:spChg chg="add del">
          <ac:chgData name="Payal Vaidya" userId="233c8e2dd0fdc0c4" providerId="LiveId" clId="{6804EC8D-4FBC-4AF7-A54C-E73BAD482C37}" dt="2023-11-28T23:35:43.683" v="206" actId="26606"/>
          <ac:spMkLst>
            <pc:docMk/>
            <pc:sldMk cId="3003804874" sldId="291"/>
            <ac:spMk id="15" creationId="{B9797D36-DE1E-47CD-881A-6C1F5828261B}"/>
          </ac:spMkLst>
        </pc:spChg>
        <pc:spChg chg="add del">
          <ac:chgData name="Payal Vaidya" userId="233c8e2dd0fdc0c4" providerId="LiveId" clId="{6804EC8D-4FBC-4AF7-A54C-E73BAD482C37}" dt="2023-11-28T23:35:43.683" v="206" actId="26606"/>
          <ac:spMkLst>
            <pc:docMk/>
            <pc:sldMk cId="3003804874" sldId="291"/>
            <ac:spMk id="16" creationId="{BBC615D1-6E12-40EF-915B-316CFDB550D5}"/>
          </ac:spMkLst>
        </pc:spChg>
        <pc:spChg chg="add del">
          <ac:chgData name="Payal Vaidya" userId="233c8e2dd0fdc0c4" providerId="LiveId" clId="{6804EC8D-4FBC-4AF7-A54C-E73BAD482C37}" dt="2023-11-28T23:35:43.683" v="206" actId="26606"/>
          <ac:spMkLst>
            <pc:docMk/>
            <pc:sldMk cId="3003804874" sldId="291"/>
            <ac:spMk id="17" creationId="{4A2FAF1F-F462-46AF-A9E6-CC93C4E2C359}"/>
          </ac:spMkLst>
        </pc:spChg>
        <pc:spChg chg="add del">
          <ac:chgData name="Payal Vaidya" userId="233c8e2dd0fdc0c4" providerId="LiveId" clId="{6804EC8D-4FBC-4AF7-A54C-E73BAD482C37}" dt="2023-11-28T23:36:31.033" v="238" actId="26606"/>
          <ac:spMkLst>
            <pc:docMk/>
            <pc:sldMk cId="3003804874" sldId="291"/>
            <ac:spMk id="18" creationId="{79AFCB35-9C04-4524-A0B1-57FF6865D013}"/>
          </ac:spMkLst>
        </pc:spChg>
        <pc:spChg chg="add del">
          <ac:chgData name="Payal Vaidya" userId="233c8e2dd0fdc0c4" providerId="LiveId" clId="{6804EC8D-4FBC-4AF7-A54C-E73BAD482C37}" dt="2023-11-28T23:35:43.683" v="206" actId="26606"/>
          <ac:spMkLst>
            <pc:docMk/>
            <pc:sldMk cId="3003804874" sldId="291"/>
            <ac:spMk id="19" creationId="{7146BED8-BAE9-42C5-A3DD-7B946445DB8C}"/>
          </ac:spMkLst>
        </pc:spChg>
        <pc:spChg chg="add del">
          <ac:chgData name="Payal Vaidya" userId="233c8e2dd0fdc0c4" providerId="LiveId" clId="{6804EC8D-4FBC-4AF7-A54C-E73BAD482C37}" dt="2023-11-28T23:36:31.033" v="238" actId="26606"/>
          <ac:spMkLst>
            <pc:docMk/>
            <pc:sldMk cId="3003804874" sldId="291"/>
            <ac:spMk id="20" creationId="{D11AD2AD-0BA0-4DD3-8EEA-84686A0E718C}"/>
          </ac:spMkLst>
        </pc:spChg>
        <pc:spChg chg="add del">
          <ac:chgData name="Payal Vaidya" userId="233c8e2dd0fdc0c4" providerId="LiveId" clId="{6804EC8D-4FBC-4AF7-A54C-E73BAD482C37}" dt="2023-11-28T23:35:43.683" v="206" actId="26606"/>
          <ac:spMkLst>
            <pc:docMk/>
            <pc:sldMk cId="3003804874" sldId="291"/>
            <ac:spMk id="21" creationId="{15765FE8-B62F-41E4-A73C-74C91A8FD945}"/>
          </ac:spMkLst>
        </pc:spChg>
        <pc:spChg chg="add del">
          <ac:chgData name="Payal Vaidya" userId="233c8e2dd0fdc0c4" providerId="LiveId" clId="{6804EC8D-4FBC-4AF7-A54C-E73BAD482C37}" dt="2023-11-28T23:36:31.033" v="238" actId="26606"/>
          <ac:spMkLst>
            <pc:docMk/>
            <pc:sldMk cId="3003804874" sldId="291"/>
            <ac:spMk id="22" creationId="{83C8019B-3985-409B-9B87-494B974EE9A2}"/>
          </ac:spMkLst>
        </pc:spChg>
        <pc:spChg chg="add del">
          <ac:chgData name="Payal Vaidya" userId="233c8e2dd0fdc0c4" providerId="LiveId" clId="{6804EC8D-4FBC-4AF7-A54C-E73BAD482C37}" dt="2023-11-28T23:36:15.106" v="216"/>
          <ac:spMkLst>
            <pc:docMk/>
            <pc:sldMk cId="3003804874" sldId="291"/>
            <ac:spMk id="26" creationId="{510C9632-BB6F-48EE-AB65-501878BA5DB6}"/>
          </ac:spMkLst>
        </pc:spChg>
        <pc:spChg chg="add del">
          <ac:chgData name="Payal Vaidya" userId="233c8e2dd0fdc0c4" providerId="LiveId" clId="{6804EC8D-4FBC-4AF7-A54C-E73BAD482C37}" dt="2023-11-28T23:36:15.106" v="216"/>
          <ac:spMkLst>
            <pc:docMk/>
            <pc:sldMk cId="3003804874" sldId="291"/>
            <ac:spMk id="28" creationId="{4EC8AAB6-953B-4D29-9967-3C44D06BB4E8}"/>
          </ac:spMkLst>
        </pc:spChg>
        <pc:spChg chg="add del">
          <ac:chgData name="Payal Vaidya" userId="233c8e2dd0fdc0c4" providerId="LiveId" clId="{6804EC8D-4FBC-4AF7-A54C-E73BAD482C37}" dt="2023-11-28T23:36:31.033" v="238" actId="26606"/>
          <ac:spMkLst>
            <pc:docMk/>
            <pc:sldMk cId="3003804874" sldId="291"/>
            <ac:spMk id="29" creationId="{9E5C5460-229E-46C8-A712-CC317985420F}"/>
          </ac:spMkLst>
        </pc:spChg>
        <pc:spChg chg="add del">
          <ac:chgData name="Payal Vaidya" userId="233c8e2dd0fdc0c4" providerId="LiveId" clId="{6804EC8D-4FBC-4AF7-A54C-E73BAD482C37}" dt="2023-11-28T23:36:15.106" v="216"/>
          <ac:spMkLst>
            <pc:docMk/>
            <pc:sldMk cId="3003804874" sldId="291"/>
            <ac:spMk id="30" creationId="{C89ED458-2326-40DC-9C7B-1A717B6551AD}"/>
          </ac:spMkLst>
        </pc:spChg>
        <pc:spChg chg="add del">
          <ac:chgData name="Payal Vaidya" userId="233c8e2dd0fdc0c4" providerId="LiveId" clId="{6804EC8D-4FBC-4AF7-A54C-E73BAD482C37}" dt="2023-11-28T23:36:31.033" v="238" actId="26606"/>
          <ac:spMkLst>
            <pc:docMk/>
            <pc:sldMk cId="3003804874" sldId="291"/>
            <ac:spMk id="31" creationId="{B85A4DB3-61AA-49A1-85A9-B3397CD519AB}"/>
          </ac:spMkLst>
        </pc:spChg>
        <pc:spChg chg="add del">
          <ac:chgData name="Payal Vaidya" userId="233c8e2dd0fdc0c4" providerId="LiveId" clId="{6804EC8D-4FBC-4AF7-A54C-E73BAD482C37}" dt="2023-11-28T23:36:15.106" v="216"/>
          <ac:spMkLst>
            <pc:docMk/>
            <pc:sldMk cId="3003804874" sldId="291"/>
            <ac:spMk id="32" creationId="{6F9D1DE6-E368-4F07-85F9-D5B767477DDF}"/>
          </ac:spMkLst>
        </pc:spChg>
        <pc:spChg chg="add del">
          <ac:chgData name="Payal Vaidya" userId="233c8e2dd0fdc0c4" providerId="LiveId" clId="{6804EC8D-4FBC-4AF7-A54C-E73BAD482C37}" dt="2023-11-28T23:36:15.106" v="216"/>
          <ac:spMkLst>
            <pc:docMk/>
            <pc:sldMk cId="3003804874" sldId="291"/>
            <ac:spMk id="34" creationId="{F63B1F66-4ACE-4A01-8ADF-F175A9C358B2}"/>
          </ac:spMkLst>
        </pc:spChg>
        <pc:spChg chg="add del">
          <ac:chgData name="Payal Vaidya" userId="233c8e2dd0fdc0c4" providerId="LiveId" clId="{6804EC8D-4FBC-4AF7-A54C-E73BAD482C37}" dt="2023-11-28T23:36:15.106" v="216"/>
          <ac:spMkLst>
            <pc:docMk/>
            <pc:sldMk cId="3003804874" sldId="291"/>
            <ac:spMk id="36" creationId="{CF8448ED-9332-4A9B-8CAB-B1985E596E20}"/>
          </ac:spMkLst>
        </pc:spChg>
        <pc:spChg chg="add del">
          <ac:chgData name="Payal Vaidya" userId="233c8e2dd0fdc0c4" providerId="LiveId" clId="{6804EC8D-4FBC-4AF7-A54C-E73BAD482C37}" dt="2023-11-28T23:36:15.106" v="216"/>
          <ac:spMkLst>
            <pc:docMk/>
            <pc:sldMk cId="3003804874" sldId="291"/>
            <ac:spMk id="38" creationId="{ED3A2261-1C75-40FF-8CD6-18C5900C1C8D}"/>
          </ac:spMkLst>
        </pc:spChg>
        <pc:grpChg chg="add del">
          <ac:chgData name="Payal Vaidya" userId="233c8e2dd0fdc0c4" providerId="LiveId" clId="{6804EC8D-4FBC-4AF7-A54C-E73BAD482C37}" dt="2023-11-28T23:36:31.033" v="238" actId="26606"/>
          <ac:grpSpMkLst>
            <pc:docMk/>
            <pc:sldMk cId="3003804874" sldId="291"/>
            <ac:grpSpMk id="23" creationId="{0C156BF8-7FF7-440F-BE2B-417DFFE8BFA5}"/>
          </ac:grpSpMkLst>
        </pc:grpChg>
        <pc:grpChg chg="add">
          <ac:chgData name="Payal Vaidya" userId="233c8e2dd0fdc0c4" providerId="LiveId" clId="{6804EC8D-4FBC-4AF7-A54C-E73BAD482C37}" dt="2023-11-28T23:36:31.036" v="239" actId="26606"/>
          <ac:grpSpMkLst>
            <pc:docMk/>
            <pc:sldMk cId="3003804874" sldId="291"/>
            <ac:grpSpMk id="37" creationId="{C54A2A4D-19EF-3552-F383-6AD9587C8AFC}"/>
          </ac:grpSpMkLst>
        </pc:grpChg>
        <pc:picChg chg="add mod ord">
          <ac:chgData name="Payal Vaidya" userId="233c8e2dd0fdc0c4" providerId="LiveId" clId="{6804EC8D-4FBC-4AF7-A54C-E73BAD482C37}" dt="2023-11-28T23:36:31.036" v="239" actId="26606"/>
          <ac:picMkLst>
            <pc:docMk/>
            <pc:sldMk cId="3003804874" sldId="291"/>
            <ac:picMk id="4" creationId="{FDD55E4A-4B75-A254-A3CA-80B55DC1986E}"/>
          </ac:picMkLst>
        </pc:picChg>
        <pc:picChg chg="del mod ord">
          <ac:chgData name="Payal Vaidya" userId="233c8e2dd0fdc0c4" providerId="LiveId" clId="{6804EC8D-4FBC-4AF7-A54C-E73BAD482C37}" dt="2023-11-28T23:35:41.431" v="205" actId="478"/>
          <ac:picMkLst>
            <pc:docMk/>
            <pc:sldMk cId="3003804874" sldId="291"/>
            <ac:picMk id="6" creationId="{9A69D4BC-2D20-F54A-88B1-A0E7F7090E0E}"/>
          </ac:picMkLst>
        </pc:picChg>
        <pc:cxnChg chg="del">
          <ac:chgData name="Payal Vaidya" userId="233c8e2dd0fdc0c4" providerId="LiveId" clId="{6804EC8D-4FBC-4AF7-A54C-E73BAD482C37}" dt="2023-11-28T23:18:05.225" v="51"/>
          <ac:cxnSpMkLst>
            <pc:docMk/>
            <pc:sldMk cId="3003804874" sldId="291"/>
            <ac:cxnSpMk id="13" creationId="{8E0602D6-3A81-42F8-AE67-1BAAFC967CB0}"/>
          </ac:cxnSpMkLst>
        </pc:cxnChg>
      </pc:sldChg>
      <pc:sldChg chg="addSp delSp modSp mod setBg delDesignElem">
        <pc:chgData name="Payal Vaidya" userId="233c8e2dd0fdc0c4" providerId="LiveId" clId="{6804EC8D-4FBC-4AF7-A54C-E73BAD482C37}" dt="2023-11-29T20:35:07.355" v="853" actId="20577"/>
        <pc:sldMkLst>
          <pc:docMk/>
          <pc:sldMk cId="3153762758" sldId="292"/>
        </pc:sldMkLst>
        <pc:spChg chg="mod">
          <ac:chgData name="Payal Vaidya" userId="233c8e2dd0fdc0c4" providerId="LiveId" clId="{6804EC8D-4FBC-4AF7-A54C-E73BAD482C37}" dt="2023-11-29T20:34:58.560" v="848" actId="20577"/>
          <ac:spMkLst>
            <pc:docMk/>
            <pc:sldMk cId="3153762758" sldId="292"/>
            <ac:spMk id="2" creationId="{00000000-0000-0000-0000-000000000000}"/>
          </ac:spMkLst>
        </pc:spChg>
        <pc:spChg chg="mod">
          <ac:chgData name="Payal Vaidya" userId="233c8e2dd0fdc0c4" providerId="LiveId" clId="{6804EC8D-4FBC-4AF7-A54C-E73BAD482C37}" dt="2023-11-29T20:35:07.355" v="853" actId="20577"/>
          <ac:spMkLst>
            <pc:docMk/>
            <pc:sldMk cId="3153762758" sldId="292"/>
            <ac:spMk id="3" creationId="{00000000-0000-0000-0000-000000000000}"/>
          </ac:spMkLst>
        </pc:spChg>
        <pc:spChg chg="add del">
          <ac:chgData name="Payal Vaidya" userId="233c8e2dd0fdc0c4" providerId="LiveId" clId="{6804EC8D-4FBC-4AF7-A54C-E73BAD482C37}" dt="2023-11-28T23:37:31.661" v="246" actId="26606"/>
          <ac:spMkLst>
            <pc:docMk/>
            <pc:sldMk cId="3153762758" sldId="292"/>
            <ac:spMk id="11" creationId="{AAB8EDC3-1C0D-4505-A2C7-839A5161FB53}"/>
          </ac:spMkLst>
        </pc:spChg>
        <pc:spChg chg="add del">
          <ac:chgData name="Payal Vaidya" userId="233c8e2dd0fdc0c4" providerId="LiveId" clId="{6804EC8D-4FBC-4AF7-A54C-E73BAD482C37}" dt="2023-11-28T23:37:31.661" v="246" actId="26606"/>
          <ac:spMkLst>
            <pc:docMk/>
            <pc:sldMk cId="3153762758" sldId="292"/>
            <ac:spMk id="13" creationId="{2069E294-3813-4588-9E9C-AEA08F9C4DA1}"/>
          </ac:spMkLst>
        </pc:spChg>
        <pc:spChg chg="add del">
          <ac:chgData name="Payal Vaidya" userId="233c8e2dd0fdc0c4" providerId="LiveId" clId="{6804EC8D-4FBC-4AF7-A54C-E73BAD482C37}" dt="2023-11-28T23:37:43.279" v="249" actId="26606"/>
          <ac:spMkLst>
            <pc:docMk/>
            <pc:sldMk cId="3153762758" sldId="292"/>
            <ac:spMk id="15" creationId="{7F488E8B-4E1E-4402-8935-D4E6C02615C7}"/>
          </ac:spMkLst>
        </pc:spChg>
        <pc:spChg chg="add del">
          <ac:chgData name="Payal Vaidya" userId="233c8e2dd0fdc0c4" providerId="LiveId" clId="{6804EC8D-4FBC-4AF7-A54C-E73BAD482C37}" dt="2023-11-28T23:37:43.279" v="249" actId="26606"/>
          <ac:spMkLst>
            <pc:docMk/>
            <pc:sldMk cId="3153762758" sldId="292"/>
            <ac:spMk id="16" creationId="{9D25F302-27C5-414F-97F8-6EA0A6C028BA}"/>
          </ac:spMkLst>
        </pc:spChg>
        <pc:spChg chg="add del">
          <ac:chgData name="Payal Vaidya" userId="233c8e2dd0fdc0c4" providerId="LiveId" clId="{6804EC8D-4FBC-4AF7-A54C-E73BAD482C37}" dt="2023-11-28T23:37:43.279" v="249" actId="26606"/>
          <ac:spMkLst>
            <pc:docMk/>
            <pc:sldMk cId="3153762758" sldId="292"/>
            <ac:spMk id="17" creationId="{830A36F8-48C2-4842-A87B-8CE8DF4E7FD2}"/>
          </ac:spMkLst>
        </pc:spChg>
        <pc:spChg chg="add">
          <ac:chgData name="Payal Vaidya" userId="233c8e2dd0fdc0c4" providerId="LiveId" clId="{6804EC8D-4FBC-4AF7-A54C-E73BAD482C37}" dt="2023-11-28T23:37:43.279" v="249" actId="26606"/>
          <ac:spMkLst>
            <pc:docMk/>
            <pc:sldMk cId="3153762758" sldId="292"/>
            <ac:spMk id="19" creationId="{8F451A30-466B-4996-9BA5-CD6ABCC6D558}"/>
          </ac:spMkLst>
        </pc:spChg>
        <pc:spChg chg="add">
          <ac:chgData name="Payal Vaidya" userId="233c8e2dd0fdc0c4" providerId="LiveId" clId="{6804EC8D-4FBC-4AF7-A54C-E73BAD482C37}" dt="2023-11-28T23:37:43.279" v="249" actId="26606"/>
          <ac:spMkLst>
            <pc:docMk/>
            <pc:sldMk cId="3153762758" sldId="292"/>
            <ac:spMk id="22" creationId="{9D25F302-27C5-414F-97F8-6EA0A6C028BA}"/>
          </ac:spMkLst>
        </pc:spChg>
        <pc:spChg chg="add">
          <ac:chgData name="Payal Vaidya" userId="233c8e2dd0fdc0c4" providerId="LiveId" clId="{6804EC8D-4FBC-4AF7-A54C-E73BAD482C37}" dt="2023-11-28T23:37:43.279" v="249" actId="26606"/>
          <ac:spMkLst>
            <pc:docMk/>
            <pc:sldMk cId="3153762758" sldId="292"/>
            <ac:spMk id="24" creationId="{7262C87B-205C-4719-AC60-AF13E94F1F8A}"/>
          </ac:spMkLst>
        </pc:spChg>
        <pc:spChg chg="add">
          <ac:chgData name="Payal Vaidya" userId="233c8e2dd0fdc0c4" providerId="LiveId" clId="{6804EC8D-4FBC-4AF7-A54C-E73BAD482C37}" dt="2023-11-28T23:37:43.279" v="249" actId="26606"/>
          <ac:spMkLst>
            <pc:docMk/>
            <pc:sldMk cId="3153762758" sldId="292"/>
            <ac:spMk id="26" creationId="{830A36F8-48C2-4842-A87B-8CE8DF4E7FD2}"/>
          </ac:spMkLst>
        </pc:spChg>
        <pc:spChg chg="del">
          <ac:chgData name="Payal Vaidya" userId="233c8e2dd0fdc0c4" providerId="LiveId" clId="{6804EC8D-4FBC-4AF7-A54C-E73BAD482C37}" dt="2023-11-28T23:18:05.225" v="51"/>
          <ac:spMkLst>
            <pc:docMk/>
            <pc:sldMk cId="3153762758" sldId="292"/>
            <ac:spMk id="28" creationId="{8243CDD5-F82E-454F-8486-578A477A8670}"/>
          </ac:spMkLst>
        </pc:spChg>
        <pc:spChg chg="del">
          <ac:chgData name="Payal Vaidya" userId="233c8e2dd0fdc0c4" providerId="LiveId" clId="{6804EC8D-4FBC-4AF7-A54C-E73BAD482C37}" dt="2023-11-28T23:18:05.225" v="51"/>
          <ac:spMkLst>
            <pc:docMk/>
            <pc:sldMk cId="3153762758" sldId="292"/>
            <ac:spMk id="30" creationId="{125408EF-EA7D-413B-B27F-B1FCD06FAC6D}"/>
          </ac:spMkLst>
        </pc:spChg>
        <pc:grpChg chg="del">
          <ac:chgData name="Payal Vaidya" userId="233c8e2dd0fdc0c4" providerId="LiveId" clId="{6804EC8D-4FBC-4AF7-A54C-E73BAD482C37}" dt="2023-11-28T23:18:05.225" v="51"/>
          <ac:grpSpMkLst>
            <pc:docMk/>
            <pc:sldMk cId="3153762758" sldId="292"/>
            <ac:grpSpMk id="34" creationId="{9CA11A81-0344-4F96-8A6F-BBBB25E6E964}"/>
          </ac:grpSpMkLst>
        </pc:grpChg>
        <pc:picChg chg="add mod ord">
          <ac:chgData name="Payal Vaidya" userId="233c8e2dd0fdc0c4" providerId="LiveId" clId="{6804EC8D-4FBC-4AF7-A54C-E73BAD482C37}" dt="2023-11-28T23:38:09.033" v="254" actId="14100"/>
          <ac:picMkLst>
            <pc:docMk/>
            <pc:sldMk cId="3153762758" sldId="292"/>
            <ac:picMk id="4" creationId="{112F8302-7A83-4E2A-DA22-5123FEC7B980}"/>
          </ac:picMkLst>
        </pc:picChg>
        <pc:picChg chg="del mod">
          <ac:chgData name="Payal Vaidya" userId="233c8e2dd0fdc0c4" providerId="LiveId" clId="{6804EC8D-4FBC-4AF7-A54C-E73BAD482C37}" dt="2023-11-28T23:37:33.844" v="248" actId="478"/>
          <ac:picMkLst>
            <pc:docMk/>
            <pc:sldMk cId="3153762758" sldId="292"/>
            <ac:picMk id="6" creationId="{0DE7CC35-2D15-87B9-BBB5-AABC4C075370}"/>
          </ac:picMkLst>
        </pc:picChg>
        <pc:cxnChg chg="del">
          <ac:chgData name="Payal Vaidya" userId="233c8e2dd0fdc0c4" providerId="LiveId" clId="{6804EC8D-4FBC-4AF7-A54C-E73BAD482C37}" dt="2023-11-28T23:18:05.225" v="51"/>
          <ac:cxnSpMkLst>
            <pc:docMk/>
            <pc:sldMk cId="3153762758" sldId="292"/>
            <ac:cxnSpMk id="32" creationId="{98C14DAD-9B93-4225-B89C-5D0B5BD3A2E0}"/>
          </ac:cxnSpMkLst>
        </pc:cxnChg>
      </pc:sldChg>
      <pc:sldChg chg="addSp delSp modSp mod setBg delDesignElem">
        <pc:chgData name="Payal Vaidya" userId="233c8e2dd0fdc0c4" providerId="LiveId" clId="{6804EC8D-4FBC-4AF7-A54C-E73BAD482C37}" dt="2023-11-29T20:35:25.833" v="864" actId="20577"/>
        <pc:sldMkLst>
          <pc:docMk/>
          <pc:sldMk cId="3217804526" sldId="293"/>
        </pc:sldMkLst>
        <pc:spChg chg="mod">
          <ac:chgData name="Payal Vaidya" userId="233c8e2dd0fdc0c4" providerId="LiveId" clId="{6804EC8D-4FBC-4AF7-A54C-E73BAD482C37}" dt="2023-11-28T23:40:11.962" v="268" actId="26606"/>
          <ac:spMkLst>
            <pc:docMk/>
            <pc:sldMk cId="3217804526" sldId="293"/>
            <ac:spMk id="2" creationId="{00000000-0000-0000-0000-000000000000}"/>
          </ac:spMkLst>
        </pc:spChg>
        <pc:spChg chg="mod">
          <ac:chgData name="Payal Vaidya" userId="233c8e2dd0fdc0c4" providerId="LiveId" clId="{6804EC8D-4FBC-4AF7-A54C-E73BAD482C37}" dt="2023-11-29T20:35:25.833" v="864" actId="20577"/>
          <ac:spMkLst>
            <pc:docMk/>
            <pc:sldMk cId="3217804526" sldId="293"/>
            <ac:spMk id="3" creationId="{00000000-0000-0000-0000-000000000000}"/>
          </ac:spMkLst>
        </pc:spChg>
        <pc:spChg chg="add del">
          <ac:chgData name="Payal Vaidya" userId="233c8e2dd0fdc0c4" providerId="LiveId" clId="{6804EC8D-4FBC-4AF7-A54C-E73BAD482C37}" dt="2023-11-28T23:39:47.070" v="264" actId="26606"/>
          <ac:spMkLst>
            <pc:docMk/>
            <pc:sldMk cId="3217804526" sldId="293"/>
            <ac:spMk id="11" creationId="{7C432AFE-B3D2-4BFF-BF8F-96C27AFF1AC7}"/>
          </ac:spMkLst>
        </pc:spChg>
        <pc:spChg chg="add del">
          <ac:chgData name="Payal Vaidya" userId="233c8e2dd0fdc0c4" providerId="LiveId" clId="{6804EC8D-4FBC-4AF7-A54C-E73BAD482C37}" dt="2023-11-28T23:39:47.070" v="264" actId="26606"/>
          <ac:spMkLst>
            <pc:docMk/>
            <pc:sldMk cId="3217804526" sldId="293"/>
            <ac:spMk id="13" creationId="{AF2F604E-43BE-4DC3-B983-E071523364F8}"/>
          </ac:spMkLst>
        </pc:spChg>
        <pc:spChg chg="add del">
          <ac:chgData name="Payal Vaidya" userId="233c8e2dd0fdc0c4" providerId="LiveId" clId="{6804EC8D-4FBC-4AF7-A54C-E73BAD482C37}" dt="2023-11-28T23:39:47.070" v="264" actId="26606"/>
          <ac:spMkLst>
            <pc:docMk/>
            <pc:sldMk cId="3217804526" sldId="293"/>
            <ac:spMk id="15" creationId="{08C9B587-E65E-4B52-B37C-ABEBB6E87928}"/>
          </ac:spMkLst>
        </pc:spChg>
        <pc:spChg chg="add del">
          <ac:chgData name="Payal Vaidya" userId="233c8e2dd0fdc0c4" providerId="LiveId" clId="{6804EC8D-4FBC-4AF7-A54C-E73BAD482C37}" dt="2023-11-28T23:40:06.316" v="266" actId="26606"/>
          <ac:spMkLst>
            <pc:docMk/>
            <pc:sldMk cId="3217804526" sldId="293"/>
            <ac:spMk id="20" creationId="{C0A1ED06-4733-4020-9C60-81D4D801408D}"/>
          </ac:spMkLst>
        </pc:spChg>
        <pc:spChg chg="add del">
          <ac:chgData name="Payal Vaidya" userId="233c8e2dd0fdc0c4" providerId="LiveId" clId="{6804EC8D-4FBC-4AF7-A54C-E73BAD482C37}" dt="2023-11-28T23:40:06.316" v="266" actId="26606"/>
          <ac:spMkLst>
            <pc:docMk/>
            <pc:sldMk cId="3217804526" sldId="293"/>
            <ac:spMk id="22" creationId="{B0CA3509-3AF9-45FE-93ED-57BB5D5E8E07}"/>
          </ac:spMkLst>
        </pc:spChg>
        <pc:spChg chg="add del">
          <ac:chgData name="Payal Vaidya" userId="233c8e2dd0fdc0c4" providerId="LiveId" clId="{6804EC8D-4FBC-4AF7-A54C-E73BAD482C37}" dt="2023-11-28T23:40:11.962" v="268" actId="26606"/>
          <ac:spMkLst>
            <pc:docMk/>
            <pc:sldMk cId="3217804526" sldId="293"/>
            <ac:spMk id="24" creationId="{9D355BB6-1BB8-4828-B246-CFB31742D7B8}"/>
          </ac:spMkLst>
        </pc:spChg>
        <pc:spChg chg="add del">
          <ac:chgData name="Payal Vaidya" userId="233c8e2dd0fdc0c4" providerId="LiveId" clId="{6804EC8D-4FBC-4AF7-A54C-E73BAD482C37}" dt="2023-11-28T23:40:11.962" v="268" actId="26606"/>
          <ac:spMkLst>
            <pc:docMk/>
            <pc:sldMk cId="3217804526" sldId="293"/>
            <ac:spMk id="25" creationId="{CA52A9B9-B2B3-46F0-9D53-0EFF9905BF8F}"/>
          </ac:spMkLst>
        </pc:spChg>
        <pc:spChg chg="add del">
          <ac:chgData name="Payal Vaidya" userId="233c8e2dd0fdc0c4" providerId="LiveId" clId="{6804EC8D-4FBC-4AF7-A54C-E73BAD482C37}" dt="2023-11-28T23:40:11.962" v="268" actId="26606"/>
          <ac:spMkLst>
            <pc:docMk/>
            <pc:sldMk cId="3217804526" sldId="293"/>
            <ac:spMk id="27" creationId="{38468727-63BE-4191-B4A6-C30C82C0E986}"/>
          </ac:spMkLst>
        </pc:spChg>
        <pc:spChg chg="del">
          <ac:chgData name="Payal Vaidya" userId="233c8e2dd0fdc0c4" providerId="LiveId" clId="{6804EC8D-4FBC-4AF7-A54C-E73BAD482C37}" dt="2023-11-28T23:18:05.225" v="51"/>
          <ac:spMkLst>
            <pc:docMk/>
            <pc:sldMk cId="3217804526" sldId="293"/>
            <ac:spMk id="29" creationId="{8243CDD5-F82E-454F-8486-578A477A8670}"/>
          </ac:spMkLst>
        </pc:spChg>
        <pc:spChg chg="del">
          <ac:chgData name="Payal Vaidya" userId="233c8e2dd0fdc0c4" providerId="LiveId" clId="{6804EC8D-4FBC-4AF7-A54C-E73BAD482C37}" dt="2023-11-28T23:18:05.225" v="51"/>
          <ac:spMkLst>
            <pc:docMk/>
            <pc:sldMk cId="3217804526" sldId="293"/>
            <ac:spMk id="31" creationId="{125408EF-EA7D-413B-B27F-B1FCD06FAC6D}"/>
          </ac:spMkLst>
        </pc:spChg>
        <pc:spChg chg="add">
          <ac:chgData name="Payal Vaidya" userId="233c8e2dd0fdc0c4" providerId="LiveId" clId="{6804EC8D-4FBC-4AF7-A54C-E73BAD482C37}" dt="2023-11-28T23:40:11.962" v="268" actId="26606"/>
          <ac:spMkLst>
            <pc:docMk/>
            <pc:sldMk cId="3217804526" sldId="293"/>
            <ac:spMk id="32" creationId="{04812C46-200A-4DEB-A05E-3ED6C68C2387}"/>
          </ac:spMkLst>
        </pc:spChg>
        <pc:spChg chg="add">
          <ac:chgData name="Payal Vaidya" userId="233c8e2dd0fdc0c4" providerId="LiveId" clId="{6804EC8D-4FBC-4AF7-A54C-E73BAD482C37}" dt="2023-11-28T23:40:11.962" v="268" actId="26606"/>
          <ac:spMkLst>
            <pc:docMk/>
            <pc:sldMk cId="3217804526" sldId="293"/>
            <ac:spMk id="34" creationId="{D1EA859B-E555-4109-94F3-6700E046E008}"/>
          </ac:spMkLst>
        </pc:spChg>
        <pc:grpChg chg="del">
          <ac:chgData name="Payal Vaidya" userId="233c8e2dd0fdc0c4" providerId="LiveId" clId="{6804EC8D-4FBC-4AF7-A54C-E73BAD482C37}" dt="2023-11-28T23:18:05.225" v="51"/>
          <ac:grpSpMkLst>
            <pc:docMk/>
            <pc:sldMk cId="3217804526" sldId="293"/>
            <ac:grpSpMk id="35" creationId="{9CA11A81-0344-4F96-8A6F-BBBB25E6E964}"/>
          </ac:grpSpMkLst>
        </pc:grpChg>
        <pc:picChg chg="add mod ord">
          <ac:chgData name="Payal Vaidya" userId="233c8e2dd0fdc0c4" providerId="LiveId" clId="{6804EC8D-4FBC-4AF7-A54C-E73BAD482C37}" dt="2023-11-28T23:40:11.962" v="268" actId="26606"/>
          <ac:picMkLst>
            <pc:docMk/>
            <pc:sldMk cId="3217804526" sldId="293"/>
            <ac:picMk id="4" creationId="{B32360F7-68AA-1FA1-9E58-0AC8A37CF497}"/>
          </ac:picMkLst>
        </pc:picChg>
        <pc:picChg chg="del mod ord">
          <ac:chgData name="Payal Vaidya" userId="233c8e2dd0fdc0c4" providerId="LiveId" clId="{6804EC8D-4FBC-4AF7-A54C-E73BAD482C37}" dt="2023-11-28T23:40:08.999" v="267" actId="478"/>
          <ac:picMkLst>
            <pc:docMk/>
            <pc:sldMk cId="3217804526" sldId="293"/>
            <ac:picMk id="6" creationId="{1474BB70-16A8-92EC-1A14-F4024741541A}"/>
          </ac:picMkLst>
        </pc:picChg>
        <pc:cxnChg chg="del">
          <ac:chgData name="Payal Vaidya" userId="233c8e2dd0fdc0c4" providerId="LiveId" clId="{6804EC8D-4FBC-4AF7-A54C-E73BAD482C37}" dt="2023-11-28T23:18:05.225" v="51"/>
          <ac:cxnSpMkLst>
            <pc:docMk/>
            <pc:sldMk cId="3217804526" sldId="293"/>
            <ac:cxnSpMk id="33" creationId="{98C14DAD-9B93-4225-B89C-5D0B5BD3A2E0}"/>
          </ac:cxnSpMkLst>
        </pc:cxnChg>
      </pc:sldChg>
      <pc:sldChg chg="addSp delSp modSp mod setBg delDesignElem">
        <pc:chgData name="Payal Vaidya" userId="233c8e2dd0fdc0c4" providerId="LiveId" clId="{6804EC8D-4FBC-4AF7-A54C-E73BAD482C37}" dt="2023-11-28T23:43:20.180" v="293" actId="20577"/>
        <pc:sldMkLst>
          <pc:docMk/>
          <pc:sldMk cId="1364054342" sldId="294"/>
        </pc:sldMkLst>
        <pc:spChg chg="mod">
          <ac:chgData name="Payal Vaidya" userId="233c8e2dd0fdc0c4" providerId="LiveId" clId="{6804EC8D-4FBC-4AF7-A54C-E73BAD482C37}" dt="2023-11-28T23:41:32.373" v="281" actId="1076"/>
          <ac:spMkLst>
            <pc:docMk/>
            <pc:sldMk cId="1364054342" sldId="294"/>
            <ac:spMk id="2" creationId="{00000000-0000-0000-0000-000000000000}"/>
          </ac:spMkLst>
        </pc:spChg>
        <pc:spChg chg="mod ord">
          <ac:chgData name="Payal Vaidya" userId="233c8e2dd0fdc0c4" providerId="LiveId" clId="{6804EC8D-4FBC-4AF7-A54C-E73BAD482C37}" dt="2023-11-28T23:43:20.180" v="293" actId="20577"/>
          <ac:spMkLst>
            <pc:docMk/>
            <pc:sldMk cId="1364054342" sldId="294"/>
            <ac:spMk id="3" creationId="{00000000-0000-0000-0000-000000000000}"/>
          </ac:spMkLst>
        </pc:spChg>
        <pc:spChg chg="add del">
          <ac:chgData name="Payal Vaidya" userId="233c8e2dd0fdc0c4" providerId="LiveId" clId="{6804EC8D-4FBC-4AF7-A54C-E73BAD482C37}" dt="2023-11-28T23:40:40.255" v="270" actId="26606"/>
          <ac:spMkLst>
            <pc:docMk/>
            <pc:sldMk cId="1364054342" sldId="294"/>
            <ac:spMk id="11" creationId="{0D7B6173-1D58-48E2-83CF-37350F315F75}"/>
          </ac:spMkLst>
        </pc:spChg>
        <pc:spChg chg="add del">
          <ac:chgData name="Payal Vaidya" userId="233c8e2dd0fdc0c4" providerId="LiveId" clId="{6804EC8D-4FBC-4AF7-A54C-E73BAD482C37}" dt="2023-11-28T23:40:40.255" v="270" actId="26606"/>
          <ac:spMkLst>
            <pc:docMk/>
            <pc:sldMk cId="1364054342" sldId="294"/>
            <ac:spMk id="13" creationId="{2F36CA75-CFBF-4844-B719-8FE9EBADA9AF}"/>
          </ac:spMkLst>
        </pc:spChg>
        <pc:spChg chg="add del">
          <ac:chgData name="Payal Vaidya" userId="233c8e2dd0fdc0c4" providerId="LiveId" clId="{6804EC8D-4FBC-4AF7-A54C-E73BAD482C37}" dt="2023-11-28T23:40:40.255" v="270" actId="26606"/>
          <ac:spMkLst>
            <pc:docMk/>
            <pc:sldMk cId="1364054342" sldId="294"/>
            <ac:spMk id="15" creationId="{3D4A84B9-E564-4DD0-97F8-DBF1C460C28A}"/>
          </ac:spMkLst>
        </pc:spChg>
        <pc:spChg chg="add del">
          <ac:chgData name="Payal Vaidya" userId="233c8e2dd0fdc0c4" providerId="LiveId" clId="{6804EC8D-4FBC-4AF7-A54C-E73BAD482C37}" dt="2023-11-28T23:40:40.255" v="270" actId="26606"/>
          <ac:spMkLst>
            <pc:docMk/>
            <pc:sldMk cId="1364054342" sldId="294"/>
            <ac:spMk id="17" creationId="{102382E0-0A09-46AE-B955-B911CAFE7F00}"/>
          </ac:spMkLst>
        </pc:spChg>
        <pc:spChg chg="add del">
          <ac:chgData name="Payal Vaidya" userId="233c8e2dd0fdc0c4" providerId="LiveId" clId="{6804EC8D-4FBC-4AF7-A54C-E73BAD482C37}" dt="2023-11-28T23:40:40.255" v="270" actId="26606"/>
          <ac:spMkLst>
            <pc:docMk/>
            <pc:sldMk cId="1364054342" sldId="294"/>
            <ac:spMk id="19" creationId="{7DE75D4A-0965-4973-BE75-DECCAC9A9614}"/>
          </ac:spMkLst>
        </pc:spChg>
        <pc:spChg chg="add del">
          <ac:chgData name="Payal Vaidya" userId="233c8e2dd0fdc0c4" providerId="LiveId" clId="{6804EC8D-4FBC-4AF7-A54C-E73BAD482C37}" dt="2023-11-28T23:40:46.170" v="272" actId="26606"/>
          <ac:spMkLst>
            <pc:docMk/>
            <pc:sldMk cId="1364054342" sldId="294"/>
            <ac:spMk id="23" creationId="{6232B9A1-CC28-AC65-104D-DD87F515195E}"/>
          </ac:spMkLst>
        </pc:spChg>
        <pc:spChg chg="add del">
          <ac:chgData name="Payal Vaidya" userId="233c8e2dd0fdc0c4" providerId="LiveId" clId="{6804EC8D-4FBC-4AF7-A54C-E73BAD482C37}" dt="2023-11-28T23:40:46.170" v="272" actId="26606"/>
          <ac:spMkLst>
            <pc:docMk/>
            <pc:sldMk cId="1364054342" sldId="294"/>
            <ac:spMk id="26" creationId="{BCF92F73-95F2-405A-B97D-D85BFA2A1A94}"/>
          </ac:spMkLst>
        </pc:spChg>
        <pc:spChg chg="add del">
          <ac:chgData name="Payal Vaidya" userId="233c8e2dd0fdc0c4" providerId="LiveId" clId="{6804EC8D-4FBC-4AF7-A54C-E73BAD482C37}" dt="2023-11-28T23:40:46.170" v="272" actId="26606"/>
          <ac:spMkLst>
            <pc:docMk/>
            <pc:sldMk cId="1364054342" sldId="294"/>
            <ac:spMk id="28" creationId="{E18AC0D4-F32D-4067-9F63-E553F4AFFF0E}"/>
          </ac:spMkLst>
        </pc:spChg>
        <pc:spChg chg="del">
          <ac:chgData name="Payal Vaidya" userId="233c8e2dd0fdc0c4" providerId="LiveId" clId="{6804EC8D-4FBC-4AF7-A54C-E73BAD482C37}" dt="2023-11-28T23:18:05.225" v="51"/>
          <ac:spMkLst>
            <pc:docMk/>
            <pc:sldMk cId="1364054342" sldId="294"/>
            <ac:spMk id="31" creationId="{8243CDD5-F82E-454F-8486-578A477A8670}"/>
          </ac:spMkLst>
        </pc:spChg>
        <pc:spChg chg="add del">
          <ac:chgData name="Payal Vaidya" userId="233c8e2dd0fdc0c4" providerId="LiveId" clId="{6804EC8D-4FBC-4AF7-A54C-E73BAD482C37}" dt="2023-11-28T23:41:12.901" v="278" actId="26606"/>
          <ac:spMkLst>
            <pc:docMk/>
            <pc:sldMk cId="1364054342" sldId="294"/>
            <ac:spMk id="33" creationId="{E45CA849-654C-4173-AD99-B3A2528275F5}"/>
          </ac:spMkLst>
        </pc:spChg>
        <pc:spChg chg="add del">
          <ac:chgData name="Payal Vaidya" userId="233c8e2dd0fdc0c4" providerId="LiveId" clId="{6804EC8D-4FBC-4AF7-A54C-E73BAD482C37}" dt="2023-11-28T23:41:12.901" v="278" actId="26606"/>
          <ac:spMkLst>
            <pc:docMk/>
            <pc:sldMk cId="1364054342" sldId="294"/>
            <ac:spMk id="34" creationId="{E5BBB0F9-6A59-4D02-A9C7-A2D6516684CE}"/>
          </ac:spMkLst>
        </pc:spChg>
        <pc:spChg chg="add del">
          <ac:chgData name="Payal Vaidya" userId="233c8e2dd0fdc0c4" providerId="LiveId" clId="{6804EC8D-4FBC-4AF7-A54C-E73BAD482C37}" dt="2023-11-28T23:41:12.901" v="278" actId="26606"/>
          <ac:spMkLst>
            <pc:docMk/>
            <pc:sldMk cId="1364054342" sldId="294"/>
            <ac:spMk id="35" creationId="{3E23A947-2D45-4208-AE2B-64948C87A3EB}"/>
          </ac:spMkLst>
        </pc:spChg>
        <pc:spChg chg="del">
          <ac:chgData name="Payal Vaidya" userId="233c8e2dd0fdc0c4" providerId="LiveId" clId="{6804EC8D-4FBC-4AF7-A54C-E73BAD482C37}" dt="2023-11-28T23:18:05.225" v="51"/>
          <ac:spMkLst>
            <pc:docMk/>
            <pc:sldMk cId="1364054342" sldId="294"/>
            <ac:spMk id="37" creationId="{125408EF-EA7D-413B-B27F-B1FCD06FAC6D}"/>
          </ac:spMkLst>
        </pc:spChg>
        <pc:spChg chg="add del">
          <ac:chgData name="Payal Vaidya" userId="233c8e2dd0fdc0c4" providerId="LiveId" clId="{6804EC8D-4FBC-4AF7-A54C-E73BAD482C37}" dt="2023-11-28T23:41:08.542" v="275" actId="26606"/>
          <ac:spMkLst>
            <pc:docMk/>
            <pc:sldMk cId="1364054342" sldId="294"/>
            <ac:spMk id="40" creationId="{5116E49A-CA4D-4983-969D-19FE3C55F387}"/>
          </ac:spMkLst>
        </pc:spChg>
        <pc:spChg chg="add del">
          <ac:chgData name="Payal Vaidya" userId="233c8e2dd0fdc0c4" providerId="LiveId" clId="{6804EC8D-4FBC-4AF7-A54C-E73BAD482C37}" dt="2023-11-28T23:41:08.542" v="275" actId="26606"/>
          <ac:spMkLst>
            <pc:docMk/>
            <pc:sldMk cId="1364054342" sldId="294"/>
            <ac:spMk id="42" creationId="{57F6BDD4-E066-4008-8011-6CC31AEB4556}"/>
          </ac:spMkLst>
        </pc:spChg>
        <pc:spChg chg="add del">
          <ac:chgData name="Payal Vaidya" userId="233c8e2dd0fdc0c4" providerId="LiveId" clId="{6804EC8D-4FBC-4AF7-A54C-E73BAD482C37}" dt="2023-11-28T23:41:08.542" v="275" actId="26606"/>
          <ac:spMkLst>
            <pc:docMk/>
            <pc:sldMk cId="1364054342" sldId="294"/>
            <ac:spMk id="44" creationId="{2711A8FB-68FC-45FC-B01E-38F809E2D439}"/>
          </ac:spMkLst>
        </pc:spChg>
        <pc:spChg chg="add del">
          <ac:chgData name="Payal Vaidya" userId="233c8e2dd0fdc0c4" providerId="LiveId" clId="{6804EC8D-4FBC-4AF7-A54C-E73BAD482C37}" dt="2023-11-28T23:41:08.542" v="275" actId="26606"/>
          <ac:spMkLst>
            <pc:docMk/>
            <pc:sldMk cId="1364054342" sldId="294"/>
            <ac:spMk id="46" creationId="{281E2DF8-F6D8-4E5C-B76E-E082FD8C1FBD}"/>
          </ac:spMkLst>
        </pc:spChg>
        <pc:spChg chg="add del">
          <ac:chgData name="Payal Vaidya" userId="233c8e2dd0fdc0c4" providerId="LiveId" clId="{6804EC8D-4FBC-4AF7-A54C-E73BAD482C37}" dt="2023-11-28T23:41:12.897" v="277" actId="26606"/>
          <ac:spMkLst>
            <pc:docMk/>
            <pc:sldMk cId="1364054342" sldId="294"/>
            <ac:spMk id="48" creationId="{B210AC1D-4063-4C6E-9528-FA9C4C0C18E6}"/>
          </ac:spMkLst>
        </pc:spChg>
        <pc:spChg chg="add del">
          <ac:chgData name="Payal Vaidya" userId="233c8e2dd0fdc0c4" providerId="LiveId" clId="{6804EC8D-4FBC-4AF7-A54C-E73BAD482C37}" dt="2023-11-28T23:41:12.897" v="277" actId="26606"/>
          <ac:spMkLst>
            <pc:docMk/>
            <pc:sldMk cId="1364054342" sldId="294"/>
            <ac:spMk id="49" creationId="{02F8C595-E68C-4306-AED8-DC7826A0A506}"/>
          </ac:spMkLst>
        </pc:spChg>
        <pc:spChg chg="add">
          <ac:chgData name="Payal Vaidya" userId="233c8e2dd0fdc0c4" providerId="LiveId" clId="{6804EC8D-4FBC-4AF7-A54C-E73BAD482C37}" dt="2023-11-28T23:41:12.901" v="278" actId="26606"/>
          <ac:spMkLst>
            <pc:docMk/>
            <pc:sldMk cId="1364054342" sldId="294"/>
            <ac:spMk id="51" creationId="{7ED7575E-88D2-B771-681D-46A7E55415DD}"/>
          </ac:spMkLst>
        </pc:spChg>
        <pc:grpChg chg="del">
          <ac:chgData name="Payal Vaidya" userId="233c8e2dd0fdc0c4" providerId="LiveId" clId="{6804EC8D-4FBC-4AF7-A54C-E73BAD482C37}" dt="2023-11-28T23:18:05.225" v="51"/>
          <ac:grpSpMkLst>
            <pc:docMk/>
            <pc:sldMk cId="1364054342" sldId="294"/>
            <ac:grpSpMk id="32" creationId="{9CA11A81-0344-4F96-8A6F-BBBB25E6E964}"/>
          </ac:grpSpMkLst>
        </pc:grpChg>
        <pc:picChg chg="add mod">
          <ac:chgData name="Payal Vaidya" userId="233c8e2dd0fdc0c4" providerId="LiveId" clId="{6804EC8D-4FBC-4AF7-A54C-E73BAD482C37}" dt="2023-11-28T23:43:01.789" v="291" actId="14100"/>
          <ac:picMkLst>
            <pc:docMk/>
            <pc:sldMk cId="1364054342" sldId="294"/>
            <ac:picMk id="4" creationId="{8113F0F9-C44B-8670-1C3B-CAABFBA1561A}"/>
          </ac:picMkLst>
        </pc:picChg>
        <pc:picChg chg="del mod ord">
          <ac:chgData name="Payal Vaidya" userId="233c8e2dd0fdc0c4" providerId="LiveId" clId="{6804EC8D-4FBC-4AF7-A54C-E73BAD482C37}" dt="2023-11-28T23:40:42.215" v="271" actId="478"/>
          <ac:picMkLst>
            <pc:docMk/>
            <pc:sldMk cId="1364054342" sldId="294"/>
            <ac:picMk id="6" creationId="{A39FED8A-D2B7-F8C9-8711-BB69211E766B}"/>
          </ac:picMkLst>
        </pc:picChg>
        <pc:picChg chg="add del">
          <ac:chgData name="Payal Vaidya" userId="233c8e2dd0fdc0c4" providerId="LiveId" clId="{6804EC8D-4FBC-4AF7-A54C-E73BAD482C37}" dt="2023-11-28T23:40:40.255" v="270" actId="26606"/>
          <ac:picMkLst>
            <pc:docMk/>
            <pc:sldMk cId="1364054342" sldId="294"/>
            <ac:picMk id="21" creationId="{4A599609-F5C2-4A0B-A992-913F814A631A}"/>
          </ac:picMkLst>
        </pc:picChg>
        <pc:cxnChg chg="del">
          <ac:chgData name="Payal Vaidya" userId="233c8e2dd0fdc0c4" providerId="LiveId" clId="{6804EC8D-4FBC-4AF7-A54C-E73BAD482C37}" dt="2023-11-28T23:18:05.225" v="51"/>
          <ac:cxnSpMkLst>
            <pc:docMk/>
            <pc:sldMk cId="1364054342" sldId="294"/>
            <ac:cxnSpMk id="30" creationId="{98C14DAD-9B93-4225-B89C-5D0B5BD3A2E0}"/>
          </ac:cxnSpMkLst>
        </pc:cxnChg>
        <pc:cxnChg chg="add">
          <ac:chgData name="Payal Vaidya" userId="233c8e2dd0fdc0c4" providerId="LiveId" clId="{6804EC8D-4FBC-4AF7-A54C-E73BAD482C37}" dt="2023-11-28T23:41:12.901" v="278" actId="26606"/>
          <ac:cxnSpMkLst>
            <pc:docMk/>
            <pc:sldMk cId="1364054342" sldId="294"/>
            <ac:cxnSpMk id="52" creationId="{249EDD1B-F94D-B4E6-ACAA-566B9A26FDE3}"/>
          </ac:cxnSpMkLst>
        </pc:cxnChg>
      </pc:sldChg>
      <pc:sldChg chg="addSp delSp modSp mod setClrOvrMap delDesignElem">
        <pc:chgData name="Payal Vaidya" userId="233c8e2dd0fdc0c4" providerId="LiveId" clId="{6804EC8D-4FBC-4AF7-A54C-E73BAD482C37}" dt="2023-11-28T23:42:40.961" v="288" actId="26606"/>
        <pc:sldMkLst>
          <pc:docMk/>
          <pc:sldMk cId="3841656869" sldId="295"/>
        </pc:sldMkLst>
        <pc:spChg chg="mod">
          <ac:chgData name="Payal Vaidya" userId="233c8e2dd0fdc0c4" providerId="LiveId" clId="{6804EC8D-4FBC-4AF7-A54C-E73BAD482C37}" dt="2023-11-28T23:42:40.961" v="288" actId="26606"/>
          <ac:spMkLst>
            <pc:docMk/>
            <pc:sldMk cId="3841656869" sldId="295"/>
            <ac:spMk id="2" creationId="{00000000-0000-0000-0000-000000000000}"/>
          </ac:spMkLst>
        </pc:spChg>
        <pc:spChg chg="mod">
          <ac:chgData name="Payal Vaidya" userId="233c8e2dd0fdc0c4" providerId="LiveId" clId="{6804EC8D-4FBC-4AF7-A54C-E73BAD482C37}" dt="2023-11-28T23:42:40.961" v="288" actId="26606"/>
          <ac:spMkLst>
            <pc:docMk/>
            <pc:sldMk cId="3841656869" sldId="295"/>
            <ac:spMk id="3" creationId="{00000000-0000-0000-0000-000000000000}"/>
          </ac:spMkLst>
        </pc:spChg>
        <pc:spChg chg="add del">
          <ac:chgData name="Payal Vaidya" userId="233c8e2dd0fdc0c4" providerId="LiveId" clId="{6804EC8D-4FBC-4AF7-A54C-E73BAD482C37}" dt="2023-11-28T23:42:34.027" v="285" actId="26606"/>
          <ac:spMkLst>
            <pc:docMk/>
            <pc:sldMk cId="3841656869" sldId="295"/>
            <ac:spMk id="8" creationId="{0D7B6173-1D58-48E2-83CF-37350F315F75}"/>
          </ac:spMkLst>
        </pc:spChg>
        <pc:spChg chg="add del">
          <ac:chgData name="Payal Vaidya" userId="233c8e2dd0fdc0c4" providerId="LiveId" clId="{6804EC8D-4FBC-4AF7-A54C-E73BAD482C37}" dt="2023-11-28T23:42:34.027" v="285" actId="26606"/>
          <ac:spMkLst>
            <pc:docMk/>
            <pc:sldMk cId="3841656869" sldId="295"/>
            <ac:spMk id="9" creationId="{2F36CA75-CFBF-4844-B719-8FE9EBADA9AF}"/>
          </ac:spMkLst>
        </pc:spChg>
        <pc:spChg chg="del">
          <ac:chgData name="Payal Vaidya" userId="233c8e2dd0fdc0c4" providerId="LiveId" clId="{6804EC8D-4FBC-4AF7-A54C-E73BAD482C37}" dt="2023-11-28T23:18:05.225" v="51"/>
          <ac:spMkLst>
            <pc:docMk/>
            <pc:sldMk cId="3841656869" sldId="295"/>
            <ac:spMk id="11" creationId="{5EB8E3BF-F464-4900-8994-851061A9AD60}"/>
          </ac:spMkLst>
        </pc:spChg>
        <pc:spChg chg="add del">
          <ac:chgData name="Payal Vaidya" userId="233c8e2dd0fdc0c4" providerId="LiveId" clId="{6804EC8D-4FBC-4AF7-A54C-E73BAD482C37}" dt="2023-11-28T23:42:34.027" v="285" actId="26606"/>
          <ac:spMkLst>
            <pc:docMk/>
            <pc:sldMk cId="3841656869" sldId="295"/>
            <ac:spMk id="15" creationId="{3D4A84B9-E564-4DD0-97F8-DBF1C460C28A}"/>
          </ac:spMkLst>
        </pc:spChg>
        <pc:spChg chg="add del">
          <ac:chgData name="Payal Vaidya" userId="233c8e2dd0fdc0c4" providerId="LiveId" clId="{6804EC8D-4FBC-4AF7-A54C-E73BAD482C37}" dt="2023-11-28T23:42:34.027" v="285" actId="26606"/>
          <ac:spMkLst>
            <pc:docMk/>
            <pc:sldMk cId="3841656869" sldId="295"/>
            <ac:spMk id="19" creationId="{102382E0-0A09-46AE-B955-B911CAFE7F00}"/>
          </ac:spMkLst>
        </pc:spChg>
        <pc:spChg chg="add del">
          <ac:chgData name="Payal Vaidya" userId="233c8e2dd0fdc0c4" providerId="LiveId" clId="{6804EC8D-4FBC-4AF7-A54C-E73BAD482C37}" dt="2023-11-28T23:42:34.027" v="285" actId="26606"/>
          <ac:spMkLst>
            <pc:docMk/>
            <pc:sldMk cId="3841656869" sldId="295"/>
            <ac:spMk id="21" creationId="{7DE75D4A-0965-4973-BE75-DECCAC9A9614}"/>
          </ac:spMkLst>
        </pc:spChg>
        <pc:spChg chg="add del">
          <ac:chgData name="Payal Vaidya" userId="233c8e2dd0fdc0c4" providerId="LiveId" clId="{6804EC8D-4FBC-4AF7-A54C-E73BAD482C37}" dt="2023-11-28T23:42:40.961" v="288" actId="26606"/>
          <ac:spMkLst>
            <pc:docMk/>
            <pc:sldMk cId="3841656869" sldId="295"/>
            <ac:spMk id="23" creationId="{AE3A741D-C19B-960A-5803-1C5887147820}"/>
          </ac:spMkLst>
        </pc:spChg>
        <pc:spChg chg="add del">
          <ac:chgData name="Payal Vaidya" userId="233c8e2dd0fdc0c4" providerId="LiveId" clId="{6804EC8D-4FBC-4AF7-A54C-E73BAD482C37}" dt="2023-11-28T23:42:40.961" v="288" actId="26606"/>
          <ac:spMkLst>
            <pc:docMk/>
            <pc:sldMk cId="3841656869" sldId="295"/>
            <ac:spMk id="24" creationId="{9C3A50E9-9119-7BC3-083B-2D84CCC78E47}"/>
          </ac:spMkLst>
        </pc:spChg>
        <pc:spChg chg="add del">
          <ac:chgData name="Payal Vaidya" userId="233c8e2dd0fdc0c4" providerId="LiveId" clId="{6804EC8D-4FBC-4AF7-A54C-E73BAD482C37}" dt="2023-11-28T23:42:40.961" v="288" actId="26606"/>
          <ac:spMkLst>
            <pc:docMk/>
            <pc:sldMk cId="3841656869" sldId="295"/>
            <ac:spMk id="25" creationId="{DC39DE25-0E4E-0AA7-0932-1D78C2372786}"/>
          </ac:spMkLst>
        </pc:spChg>
        <pc:spChg chg="add del">
          <ac:chgData name="Payal Vaidya" userId="233c8e2dd0fdc0c4" providerId="LiveId" clId="{6804EC8D-4FBC-4AF7-A54C-E73BAD482C37}" dt="2023-11-28T23:42:40.961" v="288" actId="26606"/>
          <ac:spMkLst>
            <pc:docMk/>
            <pc:sldMk cId="3841656869" sldId="295"/>
            <ac:spMk id="26" creationId="{8D6EA299-0840-6DEA-E670-C49AEBC87E89}"/>
          </ac:spMkLst>
        </pc:spChg>
        <pc:spChg chg="add">
          <ac:chgData name="Payal Vaidya" userId="233c8e2dd0fdc0c4" providerId="LiveId" clId="{6804EC8D-4FBC-4AF7-A54C-E73BAD482C37}" dt="2023-11-28T23:42:40.961" v="288" actId="26606"/>
          <ac:spMkLst>
            <pc:docMk/>
            <pc:sldMk cId="3841656869" sldId="295"/>
            <ac:spMk id="31" creationId="{04812C46-200A-4DEB-A05E-3ED6C68C2387}"/>
          </ac:spMkLst>
        </pc:spChg>
        <pc:spChg chg="add">
          <ac:chgData name="Payal Vaidya" userId="233c8e2dd0fdc0c4" providerId="LiveId" clId="{6804EC8D-4FBC-4AF7-A54C-E73BAD482C37}" dt="2023-11-28T23:42:40.961" v="288" actId="26606"/>
          <ac:spMkLst>
            <pc:docMk/>
            <pc:sldMk cId="3841656869" sldId="295"/>
            <ac:spMk id="33" creationId="{D1EA859B-E555-4109-94F3-6700E046E008}"/>
          </ac:spMkLst>
        </pc:spChg>
        <pc:picChg chg="add mod ord">
          <ac:chgData name="Payal Vaidya" userId="233c8e2dd0fdc0c4" providerId="LiveId" clId="{6804EC8D-4FBC-4AF7-A54C-E73BAD482C37}" dt="2023-11-28T23:42:40.961" v="288" actId="26606"/>
          <ac:picMkLst>
            <pc:docMk/>
            <pc:sldMk cId="3841656869" sldId="295"/>
            <ac:picMk id="4" creationId="{450707F7-4784-3880-0445-CE838A9A36D8}"/>
          </ac:picMkLst>
        </pc:picChg>
        <pc:picChg chg="del mod ord">
          <ac:chgData name="Payal Vaidya" userId="233c8e2dd0fdc0c4" providerId="LiveId" clId="{6804EC8D-4FBC-4AF7-A54C-E73BAD482C37}" dt="2023-11-28T23:42:37.564" v="287" actId="478"/>
          <ac:picMkLst>
            <pc:docMk/>
            <pc:sldMk cId="3841656869" sldId="295"/>
            <ac:picMk id="6" creationId="{DD6B428F-54B4-B3AD-7561-A7F6AAEB7A52}"/>
          </ac:picMkLst>
        </pc:picChg>
        <pc:picChg chg="add del">
          <ac:chgData name="Payal Vaidya" userId="233c8e2dd0fdc0c4" providerId="LiveId" clId="{6804EC8D-4FBC-4AF7-A54C-E73BAD482C37}" dt="2023-11-28T23:42:34.027" v="285" actId="26606"/>
          <ac:picMkLst>
            <pc:docMk/>
            <pc:sldMk cId="3841656869" sldId="295"/>
            <ac:picMk id="17" creationId="{4A599609-F5C2-4A0B-A992-913F814A631A}"/>
          </ac:picMkLst>
        </pc:picChg>
        <pc:cxnChg chg="del">
          <ac:chgData name="Payal Vaidya" userId="233c8e2dd0fdc0c4" providerId="LiveId" clId="{6804EC8D-4FBC-4AF7-A54C-E73BAD482C37}" dt="2023-11-28T23:18:05.225" v="51"/>
          <ac:cxnSpMkLst>
            <pc:docMk/>
            <pc:sldMk cId="3841656869" sldId="295"/>
            <ac:cxnSpMk id="13" creationId="{8E0602D6-3A81-42F8-AE67-1BAAFC967CB0}"/>
          </ac:cxnSpMkLst>
        </pc:cxnChg>
      </pc:sldChg>
      <pc:sldChg chg="addSp delSp modSp mod setClrOvrMap delDesignElem">
        <pc:chgData name="Payal Vaidya" userId="233c8e2dd0fdc0c4" providerId="LiveId" clId="{6804EC8D-4FBC-4AF7-A54C-E73BAD482C37}" dt="2023-11-29T20:36:14.279" v="874" actId="20577"/>
        <pc:sldMkLst>
          <pc:docMk/>
          <pc:sldMk cId="1850459779" sldId="296"/>
        </pc:sldMkLst>
        <pc:spChg chg="mod ord">
          <ac:chgData name="Payal Vaidya" userId="233c8e2dd0fdc0c4" providerId="LiveId" clId="{6804EC8D-4FBC-4AF7-A54C-E73BAD482C37}" dt="2023-11-28T23:44:35.130" v="303" actId="1076"/>
          <ac:spMkLst>
            <pc:docMk/>
            <pc:sldMk cId="1850459779" sldId="296"/>
            <ac:spMk id="2" creationId="{00000000-0000-0000-0000-000000000000}"/>
          </ac:spMkLst>
        </pc:spChg>
        <pc:spChg chg="mod ord">
          <ac:chgData name="Payal Vaidya" userId="233c8e2dd0fdc0c4" providerId="LiveId" clId="{6804EC8D-4FBC-4AF7-A54C-E73BAD482C37}" dt="2023-11-29T20:36:14.279" v="874" actId="20577"/>
          <ac:spMkLst>
            <pc:docMk/>
            <pc:sldMk cId="1850459779" sldId="296"/>
            <ac:spMk id="52" creationId="{00000000-0000-0000-0000-000000000000}"/>
          </ac:spMkLst>
        </pc:spChg>
        <pc:spChg chg="add del">
          <ac:chgData name="Payal Vaidya" userId="233c8e2dd0fdc0c4" providerId="LiveId" clId="{6804EC8D-4FBC-4AF7-A54C-E73BAD482C37}" dt="2023-11-28T23:44:12.720" v="300" actId="26606"/>
          <ac:spMkLst>
            <pc:docMk/>
            <pc:sldMk cId="1850459779" sldId="296"/>
            <ac:spMk id="57" creationId="{0D7B6173-1D58-48E2-83CF-37350F315F75}"/>
          </ac:spMkLst>
        </pc:spChg>
        <pc:spChg chg="add del">
          <ac:chgData name="Payal Vaidya" userId="233c8e2dd0fdc0c4" providerId="LiveId" clId="{6804EC8D-4FBC-4AF7-A54C-E73BAD482C37}" dt="2023-11-28T23:44:12.720" v="300" actId="26606"/>
          <ac:spMkLst>
            <pc:docMk/>
            <pc:sldMk cId="1850459779" sldId="296"/>
            <ac:spMk id="59" creationId="{6121B454-D9CC-4D9A-BB90-D0243B527306}"/>
          </ac:spMkLst>
        </pc:spChg>
        <pc:spChg chg="add del">
          <ac:chgData name="Payal Vaidya" userId="233c8e2dd0fdc0c4" providerId="LiveId" clId="{6804EC8D-4FBC-4AF7-A54C-E73BAD482C37}" dt="2023-11-28T23:44:12.720" v="300" actId="26606"/>
          <ac:spMkLst>
            <pc:docMk/>
            <pc:sldMk cId="1850459779" sldId="296"/>
            <ac:spMk id="63" creationId="{1A8FFABF-F1A6-4C80-A0A6-29F3162FEFFE}"/>
          </ac:spMkLst>
        </pc:spChg>
        <pc:spChg chg="add del">
          <ac:chgData name="Payal Vaidya" userId="233c8e2dd0fdc0c4" providerId="LiveId" clId="{6804EC8D-4FBC-4AF7-A54C-E73BAD482C37}" dt="2023-11-28T23:44:12.720" v="300" actId="26606"/>
          <ac:spMkLst>
            <pc:docMk/>
            <pc:sldMk cId="1850459779" sldId="296"/>
            <ac:spMk id="65" creationId="{D156AB4D-50E1-494A-A1FF-2E40CFD54D50}"/>
          </ac:spMkLst>
        </pc:spChg>
        <pc:spChg chg="add del">
          <ac:chgData name="Payal Vaidya" userId="233c8e2dd0fdc0c4" providerId="LiveId" clId="{6804EC8D-4FBC-4AF7-A54C-E73BAD482C37}" dt="2023-11-28T23:44:12.716" v="299" actId="26606"/>
          <ac:spMkLst>
            <pc:docMk/>
            <pc:sldMk cId="1850459779" sldId="296"/>
            <ac:spMk id="70" creationId="{1A95671B-3CC6-4792-9114-B74FAEA224E6}"/>
          </ac:spMkLst>
        </pc:spChg>
        <pc:spChg chg="del">
          <ac:chgData name="Payal Vaidya" userId="233c8e2dd0fdc0c4" providerId="LiveId" clId="{6804EC8D-4FBC-4AF7-A54C-E73BAD482C37}" dt="2023-11-28T23:18:05.225" v="51"/>
          <ac:spMkLst>
            <pc:docMk/>
            <pc:sldMk cId="1850459779" sldId="296"/>
            <ac:spMk id="71" creationId="{5EB8E3BF-F464-4900-8994-851061A9AD60}"/>
          </ac:spMkLst>
        </pc:spChg>
        <pc:spChg chg="add">
          <ac:chgData name="Payal Vaidya" userId="233c8e2dd0fdc0c4" providerId="LiveId" clId="{6804EC8D-4FBC-4AF7-A54C-E73BAD482C37}" dt="2023-11-28T23:44:12.720" v="300" actId="26606"/>
          <ac:spMkLst>
            <pc:docMk/>
            <pc:sldMk cId="1850459779" sldId="296"/>
            <ac:spMk id="73" creationId="{9D25F302-27C5-414F-97F8-6EA0A6C028BA}"/>
          </ac:spMkLst>
        </pc:spChg>
        <pc:spChg chg="add">
          <ac:chgData name="Payal Vaidya" userId="233c8e2dd0fdc0c4" providerId="LiveId" clId="{6804EC8D-4FBC-4AF7-A54C-E73BAD482C37}" dt="2023-11-28T23:44:12.720" v="300" actId="26606"/>
          <ac:spMkLst>
            <pc:docMk/>
            <pc:sldMk cId="1850459779" sldId="296"/>
            <ac:spMk id="74" creationId="{086A5A31-B10A-4793-84D4-D785959AE5B8}"/>
          </ac:spMkLst>
        </pc:spChg>
        <pc:spChg chg="add">
          <ac:chgData name="Payal Vaidya" userId="233c8e2dd0fdc0c4" providerId="LiveId" clId="{6804EC8D-4FBC-4AF7-A54C-E73BAD482C37}" dt="2023-11-28T23:44:12.720" v="300" actId="26606"/>
          <ac:spMkLst>
            <pc:docMk/>
            <pc:sldMk cId="1850459779" sldId="296"/>
            <ac:spMk id="75" creationId="{830A36F8-48C2-4842-A87B-8CE8DF4E7FD2}"/>
          </ac:spMkLst>
        </pc:spChg>
        <pc:picChg chg="add mod ord">
          <ac:chgData name="Payal Vaidya" userId="233c8e2dd0fdc0c4" providerId="LiveId" clId="{6804EC8D-4FBC-4AF7-A54C-E73BAD482C37}" dt="2023-11-28T23:44:35.130" v="303" actId="1076"/>
          <ac:picMkLst>
            <pc:docMk/>
            <pc:sldMk cId="1850459779" sldId="296"/>
            <ac:picMk id="3" creationId="{B62E86D2-9E9D-F8EF-0BFF-DE0FE87029B6}"/>
          </ac:picMkLst>
        </pc:picChg>
        <pc:picChg chg="del mod ord">
          <ac:chgData name="Payal Vaidya" userId="233c8e2dd0fdc0c4" providerId="LiveId" clId="{6804EC8D-4FBC-4AF7-A54C-E73BAD482C37}" dt="2023-11-28T23:44:03.948" v="296" actId="478"/>
          <ac:picMkLst>
            <pc:docMk/>
            <pc:sldMk cId="1850459779" sldId="296"/>
            <ac:picMk id="50" creationId="{A8AA5DD1-2EB3-FCFA-6226-FB97E3E7C347}"/>
          </ac:picMkLst>
        </pc:picChg>
        <pc:picChg chg="add del">
          <ac:chgData name="Payal Vaidya" userId="233c8e2dd0fdc0c4" providerId="LiveId" clId="{6804EC8D-4FBC-4AF7-A54C-E73BAD482C37}" dt="2023-11-28T23:44:12.720" v="300" actId="26606"/>
          <ac:picMkLst>
            <pc:docMk/>
            <pc:sldMk cId="1850459779" sldId="296"/>
            <ac:picMk id="61" creationId="{BF79C704-FD27-4BBA-A751-4A80EDB173B8}"/>
          </ac:picMkLst>
        </pc:picChg>
        <pc:cxnChg chg="del">
          <ac:chgData name="Payal Vaidya" userId="233c8e2dd0fdc0c4" providerId="LiveId" clId="{6804EC8D-4FBC-4AF7-A54C-E73BAD482C37}" dt="2023-11-28T23:18:05.225" v="51"/>
          <ac:cxnSpMkLst>
            <pc:docMk/>
            <pc:sldMk cId="1850459779" sldId="296"/>
            <ac:cxnSpMk id="72" creationId="{8E0602D6-3A81-42F8-AE67-1BAAFC967CB0}"/>
          </ac:cxnSpMkLst>
        </pc:cxnChg>
      </pc:sldChg>
      <pc:sldChg chg="addSp delSp modSp mod setClrOvrMap delDesignElem">
        <pc:chgData name="Payal Vaidya" userId="233c8e2dd0fdc0c4" providerId="LiveId" clId="{6804EC8D-4FBC-4AF7-A54C-E73BAD482C37}" dt="2023-11-28T23:46:10.034" v="315" actId="1076"/>
        <pc:sldMkLst>
          <pc:docMk/>
          <pc:sldMk cId="3593200548" sldId="297"/>
        </pc:sldMkLst>
        <pc:spChg chg="mod ord">
          <ac:chgData name="Payal Vaidya" userId="233c8e2dd0fdc0c4" providerId="LiveId" clId="{6804EC8D-4FBC-4AF7-A54C-E73BAD482C37}" dt="2023-11-28T23:46:03.377" v="314" actId="1076"/>
          <ac:spMkLst>
            <pc:docMk/>
            <pc:sldMk cId="3593200548" sldId="297"/>
            <ac:spMk id="2" creationId="{00000000-0000-0000-0000-000000000000}"/>
          </ac:spMkLst>
        </pc:spChg>
        <pc:spChg chg="mod ord">
          <ac:chgData name="Payal Vaidya" userId="233c8e2dd0fdc0c4" providerId="LiveId" clId="{6804EC8D-4FBC-4AF7-A54C-E73BAD482C37}" dt="2023-11-28T23:46:10.034" v="315" actId="1076"/>
          <ac:spMkLst>
            <pc:docMk/>
            <pc:sldMk cId="3593200548" sldId="297"/>
            <ac:spMk id="3" creationId="{00000000-0000-0000-0000-000000000000}"/>
          </ac:spMkLst>
        </pc:spChg>
        <pc:spChg chg="del">
          <ac:chgData name="Payal Vaidya" userId="233c8e2dd0fdc0c4" providerId="LiveId" clId="{6804EC8D-4FBC-4AF7-A54C-E73BAD482C37}" dt="2023-11-28T23:18:05.225" v="51"/>
          <ac:spMkLst>
            <pc:docMk/>
            <pc:sldMk cId="3593200548" sldId="297"/>
            <ac:spMk id="11" creationId="{5EB8E3BF-F464-4900-8994-851061A9AD60}"/>
          </ac:spMkLst>
        </pc:spChg>
        <pc:spChg chg="add del">
          <ac:chgData name="Payal Vaidya" userId="233c8e2dd0fdc0c4" providerId="LiveId" clId="{6804EC8D-4FBC-4AF7-A54C-E73BAD482C37}" dt="2023-11-28T23:45:36.412" v="309" actId="26606"/>
          <ac:spMkLst>
            <pc:docMk/>
            <pc:sldMk cId="3593200548" sldId="297"/>
            <ac:spMk id="17" creationId="{9D25F302-27C5-414F-97F8-6EA0A6C028BA}"/>
          </ac:spMkLst>
        </pc:spChg>
        <pc:spChg chg="add del">
          <ac:chgData name="Payal Vaidya" userId="233c8e2dd0fdc0c4" providerId="LiveId" clId="{6804EC8D-4FBC-4AF7-A54C-E73BAD482C37}" dt="2023-11-28T23:45:36.412" v="309" actId="26606"/>
          <ac:spMkLst>
            <pc:docMk/>
            <pc:sldMk cId="3593200548" sldId="297"/>
            <ac:spMk id="19" creationId="{830A36F8-48C2-4842-A87B-8CE8DF4E7FD2}"/>
          </ac:spMkLst>
        </pc:spChg>
        <pc:spChg chg="add del">
          <ac:chgData name="Payal Vaidya" userId="233c8e2dd0fdc0c4" providerId="LiveId" clId="{6804EC8D-4FBC-4AF7-A54C-E73BAD482C37}" dt="2023-11-28T23:45:36.412" v="309" actId="26606"/>
          <ac:spMkLst>
            <pc:docMk/>
            <pc:sldMk cId="3593200548" sldId="297"/>
            <ac:spMk id="21" creationId="{7F488E8B-4E1E-4402-8935-D4E6C02615C7}"/>
          </ac:spMkLst>
        </pc:spChg>
        <pc:grpChg chg="add del">
          <ac:chgData name="Payal Vaidya" userId="233c8e2dd0fdc0c4" providerId="LiveId" clId="{6804EC8D-4FBC-4AF7-A54C-E73BAD482C37}" dt="2023-11-28T23:45:36.415" v="310" actId="26606"/>
          <ac:grpSpMkLst>
            <pc:docMk/>
            <pc:sldMk cId="3593200548" sldId="297"/>
            <ac:grpSpMk id="8" creationId="{AC8DF490-C22A-F953-E1C7-B9B4B37FDDAF}"/>
          </ac:grpSpMkLst>
        </pc:grpChg>
        <pc:grpChg chg="add">
          <ac:chgData name="Payal Vaidya" userId="233c8e2dd0fdc0c4" providerId="LiveId" clId="{6804EC8D-4FBC-4AF7-A54C-E73BAD482C37}" dt="2023-11-28T23:45:36.415" v="310" actId="26606"/>
          <ac:grpSpMkLst>
            <pc:docMk/>
            <pc:sldMk cId="3593200548" sldId="297"/>
            <ac:grpSpMk id="23" creationId="{BE589684-54CA-64D8-C963-5F19FF75BF72}"/>
          </ac:grpSpMkLst>
        </pc:grpChg>
        <pc:picChg chg="add mod">
          <ac:chgData name="Payal Vaidya" userId="233c8e2dd0fdc0c4" providerId="LiveId" clId="{6804EC8D-4FBC-4AF7-A54C-E73BAD482C37}" dt="2023-11-28T23:45:36.415" v="310" actId="26606"/>
          <ac:picMkLst>
            <pc:docMk/>
            <pc:sldMk cId="3593200548" sldId="297"/>
            <ac:picMk id="4" creationId="{D6C18DED-78E5-DB29-D899-E92D56BCC8A2}"/>
          </ac:picMkLst>
        </pc:picChg>
        <pc:picChg chg="del mod ord">
          <ac:chgData name="Payal Vaidya" userId="233c8e2dd0fdc0c4" providerId="LiveId" clId="{6804EC8D-4FBC-4AF7-A54C-E73BAD482C37}" dt="2023-11-28T23:45:27.438" v="307" actId="478"/>
          <ac:picMkLst>
            <pc:docMk/>
            <pc:sldMk cId="3593200548" sldId="297"/>
            <ac:picMk id="6" creationId="{FF80A919-1A30-E153-C794-3B5894A5E422}"/>
          </ac:picMkLst>
        </pc:picChg>
        <pc:cxnChg chg="del">
          <ac:chgData name="Payal Vaidya" userId="233c8e2dd0fdc0c4" providerId="LiveId" clId="{6804EC8D-4FBC-4AF7-A54C-E73BAD482C37}" dt="2023-11-28T23:18:05.225" v="51"/>
          <ac:cxnSpMkLst>
            <pc:docMk/>
            <pc:sldMk cId="3593200548" sldId="297"/>
            <ac:cxnSpMk id="13" creationId="{8E0602D6-3A81-42F8-AE67-1BAAFC967CB0}"/>
          </ac:cxnSpMkLst>
        </pc:cxnChg>
      </pc:sldChg>
      <pc:sldChg chg="addSp delSp modSp mod setClrOvrMap delDesignElem">
        <pc:chgData name="Payal Vaidya" userId="233c8e2dd0fdc0c4" providerId="LiveId" clId="{6804EC8D-4FBC-4AF7-A54C-E73BAD482C37}" dt="2023-11-28T23:47:34.012" v="330" actId="20577"/>
        <pc:sldMkLst>
          <pc:docMk/>
          <pc:sldMk cId="441866789" sldId="298"/>
        </pc:sldMkLst>
        <pc:spChg chg="mod ord">
          <ac:chgData name="Payal Vaidya" userId="233c8e2dd0fdc0c4" providerId="LiveId" clId="{6804EC8D-4FBC-4AF7-A54C-E73BAD482C37}" dt="2023-11-28T23:46:56.991" v="325" actId="26606"/>
          <ac:spMkLst>
            <pc:docMk/>
            <pc:sldMk cId="441866789" sldId="298"/>
            <ac:spMk id="2" creationId="{00000000-0000-0000-0000-000000000000}"/>
          </ac:spMkLst>
        </pc:spChg>
        <pc:spChg chg="mod ord">
          <ac:chgData name="Payal Vaidya" userId="233c8e2dd0fdc0c4" providerId="LiveId" clId="{6804EC8D-4FBC-4AF7-A54C-E73BAD482C37}" dt="2023-11-28T23:47:34.012" v="330" actId="20577"/>
          <ac:spMkLst>
            <pc:docMk/>
            <pc:sldMk cId="441866789" sldId="298"/>
            <ac:spMk id="3" creationId="{00000000-0000-0000-0000-000000000000}"/>
          </ac:spMkLst>
        </pc:spChg>
        <pc:spChg chg="del">
          <ac:chgData name="Payal Vaidya" userId="233c8e2dd0fdc0c4" providerId="LiveId" clId="{6804EC8D-4FBC-4AF7-A54C-E73BAD482C37}" dt="2023-11-28T23:18:05.225" v="51"/>
          <ac:spMkLst>
            <pc:docMk/>
            <pc:sldMk cId="441866789" sldId="298"/>
            <ac:spMk id="11" creationId="{5EB8E3BF-F464-4900-8994-851061A9AD60}"/>
          </ac:spMkLst>
        </pc:spChg>
        <pc:spChg chg="add del">
          <ac:chgData name="Payal Vaidya" userId="233c8e2dd0fdc0c4" providerId="LiveId" clId="{6804EC8D-4FBC-4AF7-A54C-E73BAD482C37}" dt="2023-11-28T23:46:50.097" v="322" actId="26606"/>
          <ac:spMkLst>
            <pc:docMk/>
            <pc:sldMk cId="441866789" sldId="298"/>
            <ac:spMk id="19" creationId="{8FC9BE17-9A7B-462D-AE50-3D8777387304}"/>
          </ac:spMkLst>
        </pc:spChg>
        <pc:spChg chg="add del">
          <ac:chgData name="Payal Vaidya" userId="233c8e2dd0fdc0c4" providerId="LiveId" clId="{6804EC8D-4FBC-4AF7-A54C-E73BAD482C37}" dt="2023-11-28T23:46:50.097" v="322" actId="26606"/>
          <ac:spMkLst>
            <pc:docMk/>
            <pc:sldMk cId="441866789" sldId="298"/>
            <ac:spMk id="21" creationId="{3EBE8569-6AEC-4B8C-8D53-2DE337CDBA65}"/>
          </ac:spMkLst>
        </pc:spChg>
        <pc:spChg chg="add del">
          <ac:chgData name="Payal Vaidya" userId="233c8e2dd0fdc0c4" providerId="LiveId" clId="{6804EC8D-4FBC-4AF7-A54C-E73BAD482C37}" dt="2023-11-28T23:46:50.097" v="322" actId="26606"/>
          <ac:spMkLst>
            <pc:docMk/>
            <pc:sldMk cId="441866789" sldId="298"/>
            <ac:spMk id="23" creationId="{55D4142C-5077-457F-A6AD-3FECFDB39685}"/>
          </ac:spMkLst>
        </pc:spChg>
        <pc:spChg chg="add del">
          <ac:chgData name="Payal Vaidya" userId="233c8e2dd0fdc0c4" providerId="LiveId" clId="{6804EC8D-4FBC-4AF7-A54C-E73BAD482C37}" dt="2023-11-28T23:46:50.097" v="322" actId="26606"/>
          <ac:spMkLst>
            <pc:docMk/>
            <pc:sldMk cId="441866789" sldId="298"/>
            <ac:spMk id="25" creationId="{7A5F0580-5EE9-419F-96EE-B6529EF6E7D0}"/>
          </ac:spMkLst>
        </pc:spChg>
        <pc:grpChg chg="add del">
          <ac:chgData name="Payal Vaidya" userId="233c8e2dd0fdc0c4" providerId="LiveId" clId="{6804EC8D-4FBC-4AF7-A54C-E73BAD482C37}" dt="2023-11-28T23:46:56.991" v="325" actId="26606"/>
          <ac:grpSpMkLst>
            <pc:docMk/>
            <pc:sldMk cId="441866789" sldId="298"/>
            <ac:grpSpMk id="10" creationId="{5AE92083-24AA-7071-CFD2-79FF2AE8CF8C}"/>
          </ac:grpSpMkLst>
        </pc:grpChg>
        <pc:grpChg chg="add">
          <ac:chgData name="Payal Vaidya" userId="233c8e2dd0fdc0c4" providerId="LiveId" clId="{6804EC8D-4FBC-4AF7-A54C-E73BAD482C37}" dt="2023-11-28T23:46:56.991" v="325" actId="26606"/>
          <ac:grpSpMkLst>
            <pc:docMk/>
            <pc:sldMk cId="441866789" sldId="298"/>
            <ac:grpSpMk id="16" creationId="{9AF08BBE-71A7-AEFC-F970-93C6BF79B380}"/>
          </ac:grpSpMkLst>
        </pc:grpChg>
        <pc:picChg chg="add mod">
          <ac:chgData name="Payal Vaidya" userId="233c8e2dd0fdc0c4" providerId="LiveId" clId="{6804EC8D-4FBC-4AF7-A54C-E73BAD482C37}" dt="2023-11-28T23:47:12.418" v="329" actId="14100"/>
          <ac:picMkLst>
            <pc:docMk/>
            <pc:sldMk cId="441866789" sldId="298"/>
            <ac:picMk id="4" creationId="{6CECF201-F205-45E5-2452-4047CB65D821}"/>
          </ac:picMkLst>
        </pc:picChg>
        <pc:picChg chg="del mod ord">
          <ac:chgData name="Payal Vaidya" userId="233c8e2dd0fdc0c4" providerId="LiveId" clId="{6804EC8D-4FBC-4AF7-A54C-E73BAD482C37}" dt="2023-11-28T23:46:45.392" v="320" actId="478"/>
          <ac:picMkLst>
            <pc:docMk/>
            <pc:sldMk cId="441866789" sldId="298"/>
            <ac:picMk id="6" creationId="{E0FA5A60-94BA-C017-07FB-1F284C68048B}"/>
          </ac:picMkLst>
        </pc:picChg>
        <pc:cxnChg chg="add del">
          <ac:chgData name="Payal Vaidya" userId="233c8e2dd0fdc0c4" providerId="LiveId" clId="{6804EC8D-4FBC-4AF7-A54C-E73BAD482C37}" dt="2023-11-28T23:46:43.037" v="318" actId="26606"/>
          <ac:cxnSpMkLst>
            <pc:docMk/>
            <pc:sldMk cId="441866789" sldId="298"/>
            <ac:cxnSpMk id="8" creationId="{37C77032-C865-6057-7D7A-E2743CFA20F9}"/>
          </ac:cxnSpMkLst>
        </pc:cxnChg>
        <pc:cxnChg chg="del">
          <ac:chgData name="Payal Vaidya" userId="233c8e2dd0fdc0c4" providerId="LiveId" clId="{6804EC8D-4FBC-4AF7-A54C-E73BAD482C37}" dt="2023-11-28T23:18:05.225" v="51"/>
          <ac:cxnSpMkLst>
            <pc:docMk/>
            <pc:sldMk cId="441866789" sldId="298"/>
            <ac:cxnSpMk id="13" creationId="{8E0602D6-3A81-42F8-AE67-1BAAFC967CB0}"/>
          </ac:cxnSpMkLst>
        </pc:cxnChg>
      </pc:sldChg>
      <pc:sldChg chg="addSp delSp modSp mod setClrOvrMap delDesignElem">
        <pc:chgData name="Payal Vaidya" userId="233c8e2dd0fdc0c4" providerId="LiveId" clId="{6804EC8D-4FBC-4AF7-A54C-E73BAD482C37}" dt="2023-11-28T23:48:21.675" v="338" actId="14100"/>
        <pc:sldMkLst>
          <pc:docMk/>
          <pc:sldMk cId="2362843643" sldId="299"/>
        </pc:sldMkLst>
        <pc:spChg chg="mod">
          <ac:chgData name="Payal Vaidya" userId="233c8e2dd0fdc0c4" providerId="LiveId" clId="{6804EC8D-4FBC-4AF7-A54C-E73BAD482C37}" dt="2023-11-28T23:47:41.751" v="331" actId="26606"/>
          <ac:spMkLst>
            <pc:docMk/>
            <pc:sldMk cId="2362843643" sldId="299"/>
            <ac:spMk id="2" creationId="{00000000-0000-0000-0000-000000000000}"/>
          </ac:spMkLst>
        </pc:spChg>
        <pc:spChg chg="mod ord">
          <ac:chgData name="Payal Vaidya" userId="233c8e2dd0fdc0c4" providerId="LiveId" clId="{6804EC8D-4FBC-4AF7-A54C-E73BAD482C37}" dt="2023-11-28T23:48:06.651" v="334" actId="26606"/>
          <ac:spMkLst>
            <pc:docMk/>
            <pc:sldMk cId="2362843643" sldId="299"/>
            <ac:spMk id="3" creationId="{00000000-0000-0000-0000-000000000000}"/>
          </ac:spMkLst>
        </pc:spChg>
        <pc:spChg chg="del">
          <ac:chgData name="Payal Vaidya" userId="233c8e2dd0fdc0c4" providerId="LiveId" clId="{6804EC8D-4FBC-4AF7-A54C-E73BAD482C37}" dt="2023-11-28T23:18:05.225" v="51"/>
          <ac:spMkLst>
            <pc:docMk/>
            <pc:sldMk cId="2362843643" sldId="299"/>
            <ac:spMk id="11" creationId="{5EB8E3BF-F464-4900-8994-851061A9AD60}"/>
          </ac:spMkLst>
        </pc:spChg>
        <pc:grpChg chg="add del">
          <ac:chgData name="Payal Vaidya" userId="233c8e2dd0fdc0c4" providerId="LiveId" clId="{6804EC8D-4FBC-4AF7-A54C-E73BAD482C37}" dt="2023-11-28T23:48:06.651" v="334" actId="26606"/>
          <ac:grpSpMkLst>
            <pc:docMk/>
            <pc:sldMk cId="2362843643" sldId="299"/>
            <ac:grpSpMk id="8" creationId="{9AF08BBE-71A7-AEFC-F970-93C6BF79B380}"/>
          </ac:grpSpMkLst>
        </pc:grpChg>
        <pc:grpChg chg="add">
          <ac:chgData name="Payal Vaidya" userId="233c8e2dd0fdc0c4" providerId="LiveId" clId="{6804EC8D-4FBC-4AF7-A54C-E73BAD482C37}" dt="2023-11-28T23:48:06.651" v="334" actId="26606"/>
          <ac:grpSpMkLst>
            <pc:docMk/>
            <pc:sldMk cId="2362843643" sldId="299"/>
            <ac:grpSpMk id="17" creationId="{9AF08BBE-71A7-AEFC-F970-93C6BF79B380}"/>
          </ac:grpSpMkLst>
        </pc:grpChg>
        <pc:picChg chg="add mod">
          <ac:chgData name="Payal Vaidya" userId="233c8e2dd0fdc0c4" providerId="LiveId" clId="{6804EC8D-4FBC-4AF7-A54C-E73BAD482C37}" dt="2023-11-28T23:48:21.675" v="338" actId="14100"/>
          <ac:picMkLst>
            <pc:docMk/>
            <pc:sldMk cId="2362843643" sldId="299"/>
            <ac:picMk id="4" creationId="{A455F7E7-930E-65D2-13A8-4F0494D97CBA}"/>
          </ac:picMkLst>
        </pc:picChg>
        <pc:picChg chg="del mod ord">
          <ac:chgData name="Payal Vaidya" userId="233c8e2dd0fdc0c4" providerId="LiveId" clId="{6804EC8D-4FBC-4AF7-A54C-E73BAD482C37}" dt="2023-11-28T23:48:02.071" v="332" actId="478"/>
          <ac:picMkLst>
            <pc:docMk/>
            <pc:sldMk cId="2362843643" sldId="299"/>
            <ac:picMk id="6" creationId="{2D0F6B6C-63F6-91BE-79C4-6638CC85BEBC}"/>
          </ac:picMkLst>
        </pc:picChg>
        <pc:cxnChg chg="del">
          <ac:chgData name="Payal Vaidya" userId="233c8e2dd0fdc0c4" providerId="LiveId" clId="{6804EC8D-4FBC-4AF7-A54C-E73BAD482C37}" dt="2023-11-28T23:18:05.225" v="51"/>
          <ac:cxnSpMkLst>
            <pc:docMk/>
            <pc:sldMk cId="2362843643" sldId="299"/>
            <ac:cxnSpMk id="13" creationId="{8E0602D6-3A81-42F8-AE67-1BAAFC967CB0}"/>
          </ac:cxnSpMkLst>
        </pc:cxnChg>
      </pc:sldChg>
      <pc:sldChg chg="addSp delSp modSp mod setClrOvrMap delDesignElem">
        <pc:chgData name="Payal Vaidya" userId="233c8e2dd0fdc0c4" providerId="LiveId" clId="{6804EC8D-4FBC-4AF7-A54C-E73BAD482C37}" dt="2023-11-29T00:24:17.093" v="343" actId="26606"/>
        <pc:sldMkLst>
          <pc:docMk/>
          <pc:sldMk cId="3853216324" sldId="300"/>
        </pc:sldMkLst>
        <pc:spChg chg="mod">
          <ac:chgData name="Payal Vaidya" userId="233c8e2dd0fdc0c4" providerId="LiveId" clId="{6804EC8D-4FBC-4AF7-A54C-E73BAD482C37}" dt="2023-11-29T00:24:17.093" v="343" actId="26606"/>
          <ac:spMkLst>
            <pc:docMk/>
            <pc:sldMk cId="3853216324" sldId="300"/>
            <ac:spMk id="2" creationId="{00000000-0000-0000-0000-000000000000}"/>
          </ac:spMkLst>
        </pc:spChg>
        <pc:spChg chg="mod">
          <ac:chgData name="Payal Vaidya" userId="233c8e2dd0fdc0c4" providerId="LiveId" clId="{6804EC8D-4FBC-4AF7-A54C-E73BAD482C37}" dt="2023-11-29T00:24:17.093" v="343" actId="26606"/>
          <ac:spMkLst>
            <pc:docMk/>
            <pc:sldMk cId="3853216324" sldId="300"/>
            <ac:spMk id="3" creationId="{00000000-0000-0000-0000-000000000000}"/>
          </ac:spMkLst>
        </pc:spChg>
        <pc:spChg chg="del">
          <ac:chgData name="Payal Vaidya" userId="233c8e2dd0fdc0c4" providerId="LiveId" clId="{6804EC8D-4FBC-4AF7-A54C-E73BAD482C37}" dt="2023-11-28T23:18:05.225" v="51"/>
          <ac:spMkLst>
            <pc:docMk/>
            <pc:sldMk cId="3853216324" sldId="300"/>
            <ac:spMk id="11" creationId="{5EB8E3BF-F464-4900-8994-851061A9AD60}"/>
          </ac:spMkLst>
        </pc:spChg>
        <pc:spChg chg="add del">
          <ac:chgData name="Payal Vaidya" userId="233c8e2dd0fdc0c4" providerId="LiveId" clId="{6804EC8D-4FBC-4AF7-A54C-E73BAD482C37}" dt="2023-11-29T00:24:17.085" v="342" actId="26606"/>
          <ac:spMkLst>
            <pc:docMk/>
            <pc:sldMk cId="3853216324" sldId="300"/>
            <ac:spMk id="21" creationId="{0D7B6173-1D58-48E2-83CF-37350F315F75}"/>
          </ac:spMkLst>
        </pc:spChg>
        <pc:spChg chg="add del">
          <ac:chgData name="Payal Vaidya" userId="233c8e2dd0fdc0c4" providerId="LiveId" clId="{6804EC8D-4FBC-4AF7-A54C-E73BAD482C37}" dt="2023-11-29T00:24:17.085" v="342" actId="26606"/>
          <ac:spMkLst>
            <pc:docMk/>
            <pc:sldMk cId="3853216324" sldId="300"/>
            <ac:spMk id="23" creationId="{2F36CA75-CFBF-4844-B719-8FE9EBADA9AF}"/>
          </ac:spMkLst>
        </pc:spChg>
        <pc:spChg chg="add del">
          <ac:chgData name="Payal Vaidya" userId="233c8e2dd0fdc0c4" providerId="LiveId" clId="{6804EC8D-4FBC-4AF7-A54C-E73BAD482C37}" dt="2023-11-29T00:24:17.085" v="342" actId="26606"/>
          <ac:spMkLst>
            <pc:docMk/>
            <pc:sldMk cId="3853216324" sldId="300"/>
            <ac:spMk id="25" creationId="{3D4A84B9-E564-4DD0-97F8-DBF1C460C28A}"/>
          </ac:spMkLst>
        </pc:spChg>
        <pc:spChg chg="add del">
          <ac:chgData name="Payal Vaidya" userId="233c8e2dd0fdc0c4" providerId="LiveId" clId="{6804EC8D-4FBC-4AF7-A54C-E73BAD482C37}" dt="2023-11-29T00:24:17.085" v="342" actId="26606"/>
          <ac:spMkLst>
            <pc:docMk/>
            <pc:sldMk cId="3853216324" sldId="300"/>
            <ac:spMk id="27" creationId="{102382E0-0A09-46AE-B955-B911CAFE7F00}"/>
          </ac:spMkLst>
        </pc:spChg>
        <pc:spChg chg="add del">
          <ac:chgData name="Payal Vaidya" userId="233c8e2dd0fdc0c4" providerId="LiveId" clId="{6804EC8D-4FBC-4AF7-A54C-E73BAD482C37}" dt="2023-11-29T00:24:17.085" v="342" actId="26606"/>
          <ac:spMkLst>
            <pc:docMk/>
            <pc:sldMk cId="3853216324" sldId="300"/>
            <ac:spMk id="29" creationId="{7DE75D4A-0965-4973-BE75-DECCAC9A9614}"/>
          </ac:spMkLst>
        </pc:spChg>
        <pc:spChg chg="add">
          <ac:chgData name="Payal Vaidya" userId="233c8e2dd0fdc0c4" providerId="LiveId" clId="{6804EC8D-4FBC-4AF7-A54C-E73BAD482C37}" dt="2023-11-29T00:24:17.093" v="343" actId="26606"/>
          <ac:spMkLst>
            <pc:docMk/>
            <pc:sldMk cId="3853216324" sldId="300"/>
            <ac:spMk id="33" creationId="{7C432AFE-B3D2-4BFF-BF8F-96C27AFF1AC7}"/>
          </ac:spMkLst>
        </pc:spChg>
        <pc:spChg chg="add">
          <ac:chgData name="Payal Vaidya" userId="233c8e2dd0fdc0c4" providerId="LiveId" clId="{6804EC8D-4FBC-4AF7-A54C-E73BAD482C37}" dt="2023-11-29T00:24:17.093" v="343" actId="26606"/>
          <ac:spMkLst>
            <pc:docMk/>
            <pc:sldMk cId="3853216324" sldId="300"/>
            <ac:spMk id="35" creationId="{AF2F604E-43BE-4DC3-B983-E071523364F8}"/>
          </ac:spMkLst>
        </pc:spChg>
        <pc:spChg chg="add">
          <ac:chgData name="Payal Vaidya" userId="233c8e2dd0fdc0c4" providerId="LiveId" clId="{6804EC8D-4FBC-4AF7-A54C-E73BAD482C37}" dt="2023-11-29T00:24:17.093" v="343" actId="26606"/>
          <ac:spMkLst>
            <pc:docMk/>
            <pc:sldMk cId="3853216324" sldId="300"/>
            <ac:spMk id="36" creationId="{08C9B587-E65E-4B52-B37C-ABEBB6E87928}"/>
          </ac:spMkLst>
        </pc:spChg>
        <pc:grpChg chg="add del">
          <ac:chgData name="Payal Vaidya" userId="233c8e2dd0fdc0c4" providerId="LiveId" clId="{6804EC8D-4FBC-4AF7-A54C-E73BAD482C37}" dt="2023-11-29T00:24:17.093" v="343" actId="26606"/>
          <ac:grpSpMkLst>
            <pc:docMk/>
            <pc:sldMk cId="3853216324" sldId="300"/>
            <ac:grpSpMk id="8" creationId="{114ED94A-C85D-4CD3-4205-438D21CE6B38}"/>
          </ac:grpSpMkLst>
        </pc:grpChg>
        <pc:picChg chg="del mod ord">
          <ac:chgData name="Payal Vaidya" userId="233c8e2dd0fdc0c4" providerId="LiveId" clId="{6804EC8D-4FBC-4AF7-A54C-E73BAD482C37}" dt="2023-11-29T00:24:08.719" v="340" actId="478"/>
          <ac:picMkLst>
            <pc:docMk/>
            <pc:sldMk cId="3853216324" sldId="300"/>
            <ac:picMk id="6" creationId="{3CF4001E-0A4E-17B0-17AA-F1F1982C6DA2}"/>
          </ac:picMkLst>
        </pc:picChg>
        <pc:picChg chg="add del">
          <ac:chgData name="Payal Vaidya" userId="233c8e2dd0fdc0c4" providerId="LiveId" clId="{6804EC8D-4FBC-4AF7-A54C-E73BAD482C37}" dt="2023-11-29T00:24:17.085" v="342" actId="26606"/>
          <ac:picMkLst>
            <pc:docMk/>
            <pc:sldMk cId="3853216324" sldId="300"/>
            <ac:picMk id="17" creationId="{FFB7E561-110F-0F78-933E-FFF74E6B6832}"/>
          </ac:picMkLst>
        </pc:picChg>
        <pc:picChg chg="add del">
          <ac:chgData name="Payal Vaidya" userId="233c8e2dd0fdc0c4" providerId="LiveId" clId="{6804EC8D-4FBC-4AF7-A54C-E73BAD482C37}" dt="2023-11-29T00:24:17.085" v="342" actId="26606"/>
          <ac:picMkLst>
            <pc:docMk/>
            <pc:sldMk cId="3853216324" sldId="300"/>
            <ac:picMk id="31" creationId="{4A599609-F5C2-4A0B-A992-913F814A631A}"/>
          </ac:picMkLst>
        </pc:picChg>
        <pc:picChg chg="add">
          <ac:chgData name="Payal Vaidya" userId="233c8e2dd0fdc0c4" providerId="LiveId" clId="{6804EC8D-4FBC-4AF7-A54C-E73BAD482C37}" dt="2023-11-29T00:24:17.093" v="343" actId="26606"/>
          <ac:picMkLst>
            <pc:docMk/>
            <pc:sldMk cId="3853216324" sldId="300"/>
            <ac:picMk id="34" creationId="{9264B6B2-4790-926F-73C4-5760D430CFDD}"/>
          </ac:picMkLst>
        </pc:picChg>
        <pc:cxnChg chg="del">
          <ac:chgData name="Payal Vaidya" userId="233c8e2dd0fdc0c4" providerId="LiveId" clId="{6804EC8D-4FBC-4AF7-A54C-E73BAD482C37}" dt="2023-11-28T23:18:05.225" v="51"/>
          <ac:cxnSpMkLst>
            <pc:docMk/>
            <pc:sldMk cId="3853216324" sldId="300"/>
            <ac:cxnSpMk id="13" creationId="{8E0602D6-3A81-42F8-AE67-1BAAFC967CB0}"/>
          </ac:cxnSpMkLst>
        </pc:cxnChg>
      </pc:sldChg>
      <pc:sldChg chg="addSp delSp modSp mod delDesignElem">
        <pc:chgData name="Payal Vaidya" userId="233c8e2dd0fdc0c4" providerId="LiveId" clId="{6804EC8D-4FBC-4AF7-A54C-E73BAD482C37}" dt="2023-11-29T00:24:26.606" v="344" actId="26606"/>
        <pc:sldMkLst>
          <pc:docMk/>
          <pc:sldMk cId="946259094" sldId="301"/>
        </pc:sldMkLst>
        <pc:spChg chg="mod">
          <ac:chgData name="Payal Vaidya" userId="233c8e2dd0fdc0c4" providerId="LiveId" clId="{6804EC8D-4FBC-4AF7-A54C-E73BAD482C37}" dt="2023-11-28T23:36:15.106" v="216"/>
          <ac:spMkLst>
            <pc:docMk/>
            <pc:sldMk cId="946259094" sldId="301"/>
            <ac:spMk id="2" creationId="{00000000-0000-0000-0000-000000000000}"/>
          </ac:spMkLst>
        </pc:spChg>
        <pc:spChg chg="del mod">
          <ac:chgData name="Payal Vaidya" userId="233c8e2dd0fdc0c4" providerId="LiveId" clId="{6804EC8D-4FBC-4AF7-A54C-E73BAD482C37}" dt="2023-11-29T00:24:26.606" v="344" actId="26606"/>
          <ac:spMkLst>
            <pc:docMk/>
            <pc:sldMk cId="946259094" sldId="301"/>
            <ac:spMk id="3" creationId="{00000000-0000-0000-0000-000000000000}"/>
          </ac:spMkLst>
        </pc:spChg>
        <pc:spChg chg="del">
          <ac:chgData name="Payal Vaidya" userId="233c8e2dd0fdc0c4" providerId="LiveId" clId="{6804EC8D-4FBC-4AF7-A54C-E73BAD482C37}" dt="2023-11-28T23:18:05.225" v="51"/>
          <ac:spMkLst>
            <pc:docMk/>
            <pc:sldMk cId="946259094" sldId="301"/>
            <ac:spMk id="11" creationId="{5EB8E3BF-F464-4900-8994-851061A9AD60}"/>
          </ac:spMkLst>
        </pc:spChg>
        <pc:graphicFrameChg chg="add">
          <ac:chgData name="Payal Vaidya" userId="233c8e2dd0fdc0c4" providerId="LiveId" clId="{6804EC8D-4FBC-4AF7-A54C-E73BAD482C37}" dt="2023-11-29T00:24:26.606" v="344" actId="26606"/>
          <ac:graphicFrameMkLst>
            <pc:docMk/>
            <pc:sldMk cId="946259094" sldId="301"/>
            <ac:graphicFrameMk id="8" creationId="{D30244B9-81C0-DA00-5DCA-7B913EFCC6EC}"/>
          </ac:graphicFrameMkLst>
        </pc:graphicFrameChg>
        <pc:cxnChg chg="del">
          <ac:chgData name="Payal Vaidya" userId="233c8e2dd0fdc0c4" providerId="LiveId" clId="{6804EC8D-4FBC-4AF7-A54C-E73BAD482C37}" dt="2023-11-28T23:18:05.225" v="51"/>
          <ac:cxnSpMkLst>
            <pc:docMk/>
            <pc:sldMk cId="946259094" sldId="301"/>
            <ac:cxnSpMk id="13" creationId="{8E0602D6-3A81-42F8-AE67-1BAAFC967CB0}"/>
          </ac:cxnSpMkLst>
        </pc:cxnChg>
      </pc:sldChg>
      <pc:sldChg chg="addSp delSp modSp mod delDesignElem">
        <pc:chgData name="Payal Vaidya" userId="233c8e2dd0fdc0c4" providerId="LiveId" clId="{6804EC8D-4FBC-4AF7-A54C-E73BAD482C37}" dt="2023-11-29T00:24:56.606" v="347" actId="26606"/>
        <pc:sldMkLst>
          <pc:docMk/>
          <pc:sldMk cId="1757515370" sldId="302"/>
        </pc:sldMkLst>
        <pc:spChg chg="mod">
          <ac:chgData name="Payal Vaidya" userId="233c8e2dd0fdc0c4" providerId="LiveId" clId="{6804EC8D-4FBC-4AF7-A54C-E73BAD482C37}" dt="2023-11-28T23:36:15.106" v="216"/>
          <ac:spMkLst>
            <pc:docMk/>
            <pc:sldMk cId="1757515370" sldId="302"/>
            <ac:spMk id="2" creationId="{00000000-0000-0000-0000-000000000000}"/>
          </ac:spMkLst>
        </pc:spChg>
        <pc:spChg chg="add del mod">
          <ac:chgData name="Payal Vaidya" userId="233c8e2dd0fdc0c4" providerId="LiveId" clId="{6804EC8D-4FBC-4AF7-A54C-E73BAD482C37}" dt="2023-11-29T00:24:56.606" v="347" actId="26606"/>
          <ac:spMkLst>
            <pc:docMk/>
            <pc:sldMk cId="1757515370" sldId="302"/>
            <ac:spMk id="3" creationId="{00000000-0000-0000-0000-000000000000}"/>
          </ac:spMkLst>
        </pc:spChg>
        <pc:spChg chg="del">
          <ac:chgData name="Payal Vaidya" userId="233c8e2dd0fdc0c4" providerId="LiveId" clId="{6804EC8D-4FBC-4AF7-A54C-E73BAD482C37}" dt="2023-11-28T23:18:05.225" v="51"/>
          <ac:spMkLst>
            <pc:docMk/>
            <pc:sldMk cId="1757515370" sldId="302"/>
            <ac:spMk id="11" creationId="{5EB8E3BF-F464-4900-8994-851061A9AD60}"/>
          </ac:spMkLst>
        </pc:spChg>
        <pc:graphicFrameChg chg="add del">
          <ac:chgData name="Payal Vaidya" userId="233c8e2dd0fdc0c4" providerId="LiveId" clId="{6804EC8D-4FBC-4AF7-A54C-E73BAD482C37}" dt="2023-11-29T00:24:56.590" v="346" actId="26606"/>
          <ac:graphicFrameMkLst>
            <pc:docMk/>
            <pc:sldMk cId="1757515370" sldId="302"/>
            <ac:graphicFrameMk id="8" creationId="{597FE6E4-13D1-EF67-273D-50036B934837}"/>
          </ac:graphicFrameMkLst>
        </pc:graphicFrameChg>
        <pc:graphicFrameChg chg="add">
          <ac:chgData name="Payal Vaidya" userId="233c8e2dd0fdc0c4" providerId="LiveId" clId="{6804EC8D-4FBC-4AF7-A54C-E73BAD482C37}" dt="2023-11-29T00:24:56.606" v="347" actId="26606"/>
          <ac:graphicFrameMkLst>
            <pc:docMk/>
            <pc:sldMk cId="1757515370" sldId="302"/>
            <ac:graphicFrameMk id="10" creationId="{EF012C9E-6CD4-98A6-F917-8D3FBF044F67}"/>
          </ac:graphicFrameMkLst>
        </pc:graphicFrameChg>
        <pc:cxnChg chg="del">
          <ac:chgData name="Payal Vaidya" userId="233c8e2dd0fdc0c4" providerId="LiveId" clId="{6804EC8D-4FBC-4AF7-A54C-E73BAD482C37}" dt="2023-11-28T23:18:05.225" v="51"/>
          <ac:cxnSpMkLst>
            <pc:docMk/>
            <pc:sldMk cId="1757515370" sldId="302"/>
            <ac:cxnSpMk id="13" creationId="{8E0602D6-3A81-42F8-AE67-1BAAFC967CB0}"/>
          </ac:cxnSpMkLst>
        </pc:cxnChg>
      </pc:sldChg>
      <pc:sldChg chg="delSp modSp mod delDesignElem">
        <pc:chgData name="Payal Vaidya" userId="233c8e2dd0fdc0c4" providerId="LiveId" clId="{6804EC8D-4FBC-4AF7-A54C-E73BAD482C37}" dt="2023-11-28T23:36:15.263" v="225" actId="27636"/>
        <pc:sldMkLst>
          <pc:docMk/>
          <pc:sldMk cId="1613104523" sldId="303"/>
        </pc:sldMkLst>
        <pc:spChg chg="mod">
          <ac:chgData name="Payal Vaidya" userId="233c8e2dd0fdc0c4" providerId="LiveId" clId="{6804EC8D-4FBC-4AF7-A54C-E73BAD482C37}" dt="2023-11-28T23:36:15.106" v="216"/>
          <ac:spMkLst>
            <pc:docMk/>
            <pc:sldMk cId="1613104523" sldId="303"/>
            <ac:spMk id="2" creationId="{00000000-0000-0000-0000-000000000000}"/>
          </ac:spMkLst>
        </pc:spChg>
        <pc:spChg chg="mod">
          <ac:chgData name="Payal Vaidya" userId="233c8e2dd0fdc0c4" providerId="LiveId" clId="{6804EC8D-4FBC-4AF7-A54C-E73BAD482C37}" dt="2023-11-28T23:36:15.263" v="225" actId="27636"/>
          <ac:spMkLst>
            <pc:docMk/>
            <pc:sldMk cId="1613104523" sldId="303"/>
            <ac:spMk id="3" creationId="{00000000-0000-0000-0000-000000000000}"/>
          </ac:spMkLst>
        </pc:spChg>
        <pc:spChg chg="del">
          <ac:chgData name="Payal Vaidya" userId="233c8e2dd0fdc0c4" providerId="LiveId" clId="{6804EC8D-4FBC-4AF7-A54C-E73BAD482C37}" dt="2023-11-28T23:18:05.225" v="51"/>
          <ac:spMkLst>
            <pc:docMk/>
            <pc:sldMk cId="1613104523" sldId="303"/>
            <ac:spMk id="11" creationId="{5EB8E3BF-F464-4900-8994-851061A9AD60}"/>
          </ac:spMkLst>
        </pc:spChg>
        <pc:cxnChg chg="del">
          <ac:chgData name="Payal Vaidya" userId="233c8e2dd0fdc0c4" providerId="LiveId" clId="{6804EC8D-4FBC-4AF7-A54C-E73BAD482C37}" dt="2023-11-28T23:18:05.225" v="51"/>
          <ac:cxnSpMkLst>
            <pc:docMk/>
            <pc:sldMk cId="1613104523" sldId="303"/>
            <ac:cxnSpMk id="13" creationId="{8E0602D6-3A81-42F8-AE67-1BAAFC967CB0}"/>
          </ac:cxnSpMkLst>
        </pc:cxnChg>
      </pc:sldChg>
      <pc:sldChg chg="addSp delSp modSp mod delDesignElem">
        <pc:chgData name="Payal Vaidya" userId="233c8e2dd0fdc0c4" providerId="LiveId" clId="{6804EC8D-4FBC-4AF7-A54C-E73BAD482C37}" dt="2023-11-29T00:25:29.802" v="348" actId="26606"/>
        <pc:sldMkLst>
          <pc:docMk/>
          <pc:sldMk cId="1284812735" sldId="304"/>
        </pc:sldMkLst>
        <pc:spChg chg="mod">
          <ac:chgData name="Payal Vaidya" userId="233c8e2dd0fdc0c4" providerId="LiveId" clId="{6804EC8D-4FBC-4AF7-A54C-E73BAD482C37}" dt="2023-11-28T23:36:15.106" v="216"/>
          <ac:spMkLst>
            <pc:docMk/>
            <pc:sldMk cId="1284812735" sldId="304"/>
            <ac:spMk id="2" creationId="{00000000-0000-0000-0000-000000000000}"/>
          </ac:spMkLst>
        </pc:spChg>
        <pc:spChg chg="del mod">
          <ac:chgData name="Payal Vaidya" userId="233c8e2dd0fdc0c4" providerId="LiveId" clId="{6804EC8D-4FBC-4AF7-A54C-E73BAD482C37}" dt="2023-11-29T00:25:29.802" v="348" actId="26606"/>
          <ac:spMkLst>
            <pc:docMk/>
            <pc:sldMk cId="1284812735" sldId="304"/>
            <ac:spMk id="3" creationId="{00000000-0000-0000-0000-000000000000}"/>
          </ac:spMkLst>
        </pc:spChg>
        <pc:spChg chg="del">
          <ac:chgData name="Payal Vaidya" userId="233c8e2dd0fdc0c4" providerId="LiveId" clId="{6804EC8D-4FBC-4AF7-A54C-E73BAD482C37}" dt="2023-11-28T23:18:05.225" v="51"/>
          <ac:spMkLst>
            <pc:docMk/>
            <pc:sldMk cId="1284812735" sldId="304"/>
            <ac:spMk id="11" creationId="{5EB8E3BF-F464-4900-8994-851061A9AD60}"/>
          </ac:spMkLst>
        </pc:spChg>
        <pc:graphicFrameChg chg="add">
          <ac:chgData name="Payal Vaidya" userId="233c8e2dd0fdc0c4" providerId="LiveId" clId="{6804EC8D-4FBC-4AF7-A54C-E73BAD482C37}" dt="2023-11-29T00:25:29.802" v="348" actId="26606"/>
          <ac:graphicFrameMkLst>
            <pc:docMk/>
            <pc:sldMk cId="1284812735" sldId="304"/>
            <ac:graphicFrameMk id="8" creationId="{AA2AD2D5-C2AA-EE7C-F65D-9DE3D3DBFDA5}"/>
          </ac:graphicFrameMkLst>
        </pc:graphicFrameChg>
        <pc:cxnChg chg="del">
          <ac:chgData name="Payal Vaidya" userId="233c8e2dd0fdc0c4" providerId="LiveId" clId="{6804EC8D-4FBC-4AF7-A54C-E73BAD482C37}" dt="2023-11-28T23:18:05.225" v="51"/>
          <ac:cxnSpMkLst>
            <pc:docMk/>
            <pc:sldMk cId="1284812735" sldId="304"/>
            <ac:cxnSpMk id="13" creationId="{8E0602D6-3A81-42F8-AE67-1BAAFC967CB0}"/>
          </ac:cxnSpMkLst>
        </pc:cxnChg>
      </pc:sldChg>
      <pc:sldChg chg="addSp delSp modSp mod setClrOvrMap delDesignElem">
        <pc:chgData name="Payal Vaidya" userId="233c8e2dd0fdc0c4" providerId="LiveId" clId="{6804EC8D-4FBC-4AF7-A54C-E73BAD482C37}" dt="2023-11-29T01:49:42.921" v="745" actId="5793"/>
        <pc:sldMkLst>
          <pc:docMk/>
          <pc:sldMk cId="1670086066" sldId="305"/>
        </pc:sldMkLst>
        <pc:spChg chg="mod">
          <ac:chgData name="Payal Vaidya" userId="233c8e2dd0fdc0c4" providerId="LiveId" clId="{6804EC8D-4FBC-4AF7-A54C-E73BAD482C37}" dt="2023-11-29T00:27:27.259" v="359" actId="26606"/>
          <ac:spMkLst>
            <pc:docMk/>
            <pc:sldMk cId="1670086066" sldId="305"/>
            <ac:spMk id="2" creationId="{00000000-0000-0000-0000-000000000000}"/>
          </ac:spMkLst>
        </pc:spChg>
        <pc:spChg chg="mod">
          <ac:chgData name="Payal Vaidya" userId="233c8e2dd0fdc0c4" providerId="LiveId" clId="{6804EC8D-4FBC-4AF7-A54C-E73BAD482C37}" dt="2023-11-29T01:49:42.921" v="745" actId="5793"/>
          <ac:spMkLst>
            <pc:docMk/>
            <pc:sldMk cId="1670086066" sldId="305"/>
            <ac:spMk id="3" creationId="{00000000-0000-0000-0000-000000000000}"/>
          </ac:spMkLst>
        </pc:spChg>
        <pc:spChg chg="add">
          <ac:chgData name="Payal Vaidya" userId="233c8e2dd0fdc0c4" providerId="LiveId" clId="{6804EC8D-4FBC-4AF7-A54C-E73BAD482C37}" dt="2023-11-29T00:27:27.259" v="359" actId="26606"/>
          <ac:spMkLst>
            <pc:docMk/>
            <pc:sldMk cId="1670086066" sldId="305"/>
            <ac:spMk id="5" creationId="{907EF6B7-1338-4443-8C46-6A318D952DFD}"/>
          </ac:spMkLst>
        </pc:spChg>
        <pc:spChg chg="add del">
          <ac:chgData name="Payal Vaidya" userId="233c8e2dd0fdc0c4" providerId="LiveId" clId="{6804EC8D-4FBC-4AF7-A54C-E73BAD482C37}" dt="2023-11-29T00:27:14.311" v="354" actId="26606"/>
          <ac:spMkLst>
            <pc:docMk/>
            <pc:sldMk cId="1670086066" sldId="305"/>
            <ac:spMk id="8" creationId="{9AA72BD9-2C5A-4EDC-931F-5AA08EACA0F3}"/>
          </ac:spMkLst>
        </pc:spChg>
        <pc:spChg chg="add del">
          <ac:chgData name="Payal Vaidya" userId="233c8e2dd0fdc0c4" providerId="LiveId" clId="{6804EC8D-4FBC-4AF7-A54C-E73BAD482C37}" dt="2023-11-29T00:27:14.311" v="354" actId="26606"/>
          <ac:spMkLst>
            <pc:docMk/>
            <pc:sldMk cId="1670086066" sldId="305"/>
            <ac:spMk id="9" creationId="{DD3981AC-7B61-4947-BCF3-F7AA7FA385B9}"/>
          </ac:spMkLst>
        </pc:spChg>
        <pc:spChg chg="add">
          <ac:chgData name="Payal Vaidya" userId="233c8e2dd0fdc0c4" providerId="LiveId" clId="{6804EC8D-4FBC-4AF7-A54C-E73BAD482C37}" dt="2023-11-29T00:27:27.259" v="359" actId="26606"/>
          <ac:spMkLst>
            <pc:docMk/>
            <pc:sldMk cId="1670086066" sldId="305"/>
            <ac:spMk id="10" creationId="{DAAE4CDD-124C-4DCF-9584-B6033B545DD5}"/>
          </ac:spMkLst>
        </pc:spChg>
        <pc:spChg chg="del">
          <ac:chgData name="Payal Vaidya" userId="233c8e2dd0fdc0c4" providerId="LiveId" clId="{6804EC8D-4FBC-4AF7-A54C-E73BAD482C37}" dt="2023-11-28T23:18:05.225" v="51"/>
          <ac:spMkLst>
            <pc:docMk/>
            <pc:sldMk cId="1670086066" sldId="305"/>
            <ac:spMk id="11" creationId="{5EB8E3BF-F464-4900-8994-851061A9AD60}"/>
          </ac:spMkLst>
        </pc:spChg>
        <pc:spChg chg="add">
          <ac:chgData name="Payal Vaidya" userId="233c8e2dd0fdc0c4" providerId="LiveId" clId="{6804EC8D-4FBC-4AF7-A54C-E73BAD482C37}" dt="2023-11-29T00:27:27.259" v="359" actId="26606"/>
          <ac:spMkLst>
            <pc:docMk/>
            <pc:sldMk cId="1670086066" sldId="305"/>
            <ac:spMk id="12" creationId="{081E4A58-353D-44AE-B2FC-2A74E2E400F7}"/>
          </ac:spMkLst>
        </pc:spChg>
        <pc:spChg chg="add del">
          <ac:chgData name="Payal Vaidya" userId="233c8e2dd0fdc0c4" providerId="LiveId" clId="{6804EC8D-4FBC-4AF7-A54C-E73BAD482C37}" dt="2023-11-29T00:27:14.311" v="354" actId="26606"/>
          <ac:spMkLst>
            <pc:docMk/>
            <pc:sldMk cId="1670086066" sldId="305"/>
            <ac:spMk id="15" creationId="{55D4142C-5077-457F-A6AD-3FECFDB39685}"/>
          </ac:spMkLst>
        </pc:spChg>
        <pc:spChg chg="add del">
          <ac:chgData name="Payal Vaidya" userId="233c8e2dd0fdc0c4" providerId="LiveId" clId="{6804EC8D-4FBC-4AF7-A54C-E73BAD482C37}" dt="2023-11-29T00:27:14.311" v="354" actId="26606"/>
          <ac:spMkLst>
            <pc:docMk/>
            <pc:sldMk cId="1670086066" sldId="305"/>
            <ac:spMk id="17" creationId="{7A5F0580-5EE9-419F-96EE-B6529EF6E7D0}"/>
          </ac:spMkLst>
        </pc:spChg>
        <pc:spChg chg="add del">
          <ac:chgData name="Payal Vaidya" userId="233c8e2dd0fdc0c4" providerId="LiveId" clId="{6804EC8D-4FBC-4AF7-A54C-E73BAD482C37}" dt="2023-11-29T00:27:19.720" v="356" actId="26606"/>
          <ac:spMkLst>
            <pc:docMk/>
            <pc:sldMk cId="1670086066" sldId="305"/>
            <ac:spMk id="19" creationId="{7DE75D4A-0965-4973-BE75-DECCAC9A9614}"/>
          </ac:spMkLst>
        </pc:spChg>
        <pc:spChg chg="add del">
          <ac:chgData name="Payal Vaidya" userId="233c8e2dd0fdc0c4" providerId="LiveId" clId="{6804EC8D-4FBC-4AF7-A54C-E73BAD482C37}" dt="2023-11-29T00:27:19.720" v="356" actId="26606"/>
          <ac:spMkLst>
            <pc:docMk/>
            <pc:sldMk cId="1670086066" sldId="305"/>
            <ac:spMk id="20" creationId="{0D7B6173-1D58-48E2-83CF-37350F315F75}"/>
          </ac:spMkLst>
        </pc:spChg>
        <pc:spChg chg="add del">
          <ac:chgData name="Payal Vaidya" userId="233c8e2dd0fdc0c4" providerId="LiveId" clId="{6804EC8D-4FBC-4AF7-A54C-E73BAD482C37}" dt="2023-11-29T00:27:19.720" v="356" actId="26606"/>
          <ac:spMkLst>
            <pc:docMk/>
            <pc:sldMk cId="1670086066" sldId="305"/>
            <ac:spMk id="22" creationId="{2F36CA75-CFBF-4844-B719-8FE9EBADA9AF}"/>
          </ac:spMkLst>
        </pc:spChg>
        <pc:spChg chg="add del">
          <ac:chgData name="Payal Vaidya" userId="233c8e2dd0fdc0c4" providerId="LiveId" clId="{6804EC8D-4FBC-4AF7-A54C-E73BAD482C37}" dt="2023-11-29T00:27:19.720" v="356" actId="26606"/>
          <ac:spMkLst>
            <pc:docMk/>
            <pc:sldMk cId="1670086066" sldId="305"/>
            <ac:spMk id="23" creationId="{3D4A84B9-E564-4DD0-97F8-DBF1C460C28A}"/>
          </ac:spMkLst>
        </pc:spChg>
        <pc:spChg chg="add del">
          <ac:chgData name="Payal Vaidya" userId="233c8e2dd0fdc0c4" providerId="LiveId" clId="{6804EC8D-4FBC-4AF7-A54C-E73BAD482C37}" dt="2023-11-29T00:27:19.720" v="356" actId="26606"/>
          <ac:spMkLst>
            <pc:docMk/>
            <pc:sldMk cId="1670086066" sldId="305"/>
            <ac:spMk id="24" creationId="{102382E0-0A09-46AE-B955-B911CAFE7F00}"/>
          </ac:spMkLst>
        </pc:spChg>
        <pc:picChg chg="del mod ord">
          <ac:chgData name="Payal Vaidya" userId="233c8e2dd0fdc0c4" providerId="LiveId" clId="{6804EC8D-4FBC-4AF7-A54C-E73BAD482C37}" dt="2023-11-29T00:27:22.272" v="358" actId="478"/>
          <ac:picMkLst>
            <pc:docMk/>
            <pc:sldMk cId="1670086066" sldId="305"/>
            <ac:picMk id="6" creationId="{15D30B5D-0244-69C4-162A-B84798F6D51E}"/>
          </ac:picMkLst>
        </pc:picChg>
        <pc:picChg chg="add del">
          <ac:chgData name="Payal Vaidya" userId="233c8e2dd0fdc0c4" providerId="LiveId" clId="{6804EC8D-4FBC-4AF7-A54C-E73BAD482C37}" dt="2023-11-29T00:27:19.720" v="356" actId="26606"/>
          <ac:picMkLst>
            <pc:docMk/>
            <pc:sldMk cId="1670086066" sldId="305"/>
            <ac:picMk id="21" creationId="{4A599609-F5C2-4A0B-A992-913F814A631A}"/>
          </ac:picMkLst>
        </pc:picChg>
        <pc:cxnChg chg="del">
          <ac:chgData name="Payal Vaidya" userId="233c8e2dd0fdc0c4" providerId="LiveId" clId="{6804EC8D-4FBC-4AF7-A54C-E73BAD482C37}" dt="2023-11-28T23:18:05.225" v="51"/>
          <ac:cxnSpMkLst>
            <pc:docMk/>
            <pc:sldMk cId="1670086066" sldId="305"/>
            <ac:cxnSpMk id="13" creationId="{8E0602D6-3A81-42F8-AE67-1BAAFC967CB0}"/>
          </ac:cxnSpMkLst>
        </pc:cxnChg>
      </pc:sldChg>
      <pc:sldChg chg="addSp delSp modSp new mod setBg">
        <pc:chgData name="Payal Vaidya" userId="233c8e2dd0fdc0c4" providerId="LiveId" clId="{6804EC8D-4FBC-4AF7-A54C-E73BAD482C37}" dt="2023-11-29T01:30:07.112" v="393" actId="26606"/>
        <pc:sldMkLst>
          <pc:docMk/>
          <pc:sldMk cId="2855658073" sldId="306"/>
        </pc:sldMkLst>
        <pc:spChg chg="mod">
          <ac:chgData name="Payal Vaidya" userId="233c8e2dd0fdc0c4" providerId="LiveId" clId="{6804EC8D-4FBC-4AF7-A54C-E73BAD482C37}" dt="2023-11-29T01:30:07.112" v="393" actId="26606"/>
          <ac:spMkLst>
            <pc:docMk/>
            <pc:sldMk cId="2855658073" sldId="306"/>
            <ac:spMk id="2" creationId="{248535B6-F235-446D-63F2-F44332AB0027}"/>
          </ac:spMkLst>
        </pc:spChg>
        <pc:spChg chg="add">
          <ac:chgData name="Payal Vaidya" userId="233c8e2dd0fdc0c4" providerId="LiveId" clId="{6804EC8D-4FBC-4AF7-A54C-E73BAD482C37}" dt="2023-11-29T01:30:07.112" v="393" actId="26606"/>
          <ac:spMkLst>
            <pc:docMk/>
            <pc:sldMk cId="2855658073" sldId="306"/>
            <ac:spMk id="8" creationId="{ECC07320-C2CA-4E29-8481-9D9E143C7788}"/>
          </ac:spMkLst>
        </pc:spChg>
        <pc:spChg chg="add del">
          <ac:chgData name="Payal Vaidya" userId="233c8e2dd0fdc0c4" providerId="LiveId" clId="{6804EC8D-4FBC-4AF7-A54C-E73BAD482C37}" dt="2023-11-29T01:30:07.101" v="392" actId="26606"/>
          <ac:spMkLst>
            <pc:docMk/>
            <pc:sldMk cId="2855658073" sldId="306"/>
            <ac:spMk id="9" creationId="{A3363022-C969-41E9-8EB2-E4C94908C1FA}"/>
          </ac:spMkLst>
        </pc:spChg>
        <pc:spChg chg="add">
          <ac:chgData name="Payal Vaidya" userId="233c8e2dd0fdc0c4" providerId="LiveId" clId="{6804EC8D-4FBC-4AF7-A54C-E73BAD482C37}" dt="2023-11-29T01:30:07.112" v="393" actId="26606"/>
          <ac:spMkLst>
            <pc:docMk/>
            <pc:sldMk cId="2855658073" sldId="306"/>
            <ac:spMk id="10" creationId="{178FB36B-5BFE-42CA-BC60-1115E0D95EEC}"/>
          </ac:spMkLst>
        </pc:spChg>
        <pc:spChg chg="add del">
          <ac:chgData name="Payal Vaidya" userId="233c8e2dd0fdc0c4" providerId="LiveId" clId="{6804EC8D-4FBC-4AF7-A54C-E73BAD482C37}" dt="2023-11-29T01:30:07.101" v="392" actId="26606"/>
          <ac:spMkLst>
            <pc:docMk/>
            <pc:sldMk cId="2855658073" sldId="306"/>
            <ac:spMk id="11" creationId="{8D1AD6B3-BE88-4CEB-BA17-790657CC4729}"/>
          </ac:spMkLst>
        </pc:spChg>
        <pc:grpChg chg="add del">
          <ac:chgData name="Payal Vaidya" userId="233c8e2dd0fdc0c4" providerId="LiveId" clId="{6804EC8D-4FBC-4AF7-A54C-E73BAD482C37}" dt="2023-11-29T01:30:07.101" v="392" actId="26606"/>
          <ac:grpSpMkLst>
            <pc:docMk/>
            <pc:sldMk cId="2855658073" sldId="306"/>
            <ac:grpSpMk id="13" creationId="{89D1390B-7E13-4B4F-9CB2-391063412E54}"/>
          </ac:grpSpMkLst>
        </pc:grpChg>
        <pc:picChg chg="add">
          <ac:chgData name="Payal Vaidya" userId="233c8e2dd0fdc0c4" providerId="LiveId" clId="{6804EC8D-4FBC-4AF7-A54C-E73BAD482C37}" dt="2023-11-29T01:30:07.112" v="393" actId="26606"/>
          <ac:picMkLst>
            <pc:docMk/>
            <pc:sldMk cId="2855658073" sldId="306"/>
            <ac:picMk id="4" creationId="{1E4AA78C-57F2-A111-D19A-63CEEF01F950}"/>
          </ac:picMkLst>
        </pc:picChg>
        <pc:picChg chg="add del">
          <ac:chgData name="Payal Vaidya" userId="233c8e2dd0fdc0c4" providerId="LiveId" clId="{6804EC8D-4FBC-4AF7-A54C-E73BAD482C37}" dt="2023-11-29T01:30:07.101" v="392" actId="26606"/>
          <ac:picMkLst>
            <pc:docMk/>
            <pc:sldMk cId="2855658073" sldId="306"/>
            <ac:picMk id="6" creationId="{D07CB798-0DFF-4C90-B271-1D31596AE5E7}"/>
          </ac:picMkLst>
        </pc:picChg>
      </pc:sldChg>
      <pc:sldChg chg="addSp delSp modSp new mod setBg addAnim delAnim setClrOvrMap">
        <pc:chgData name="Payal Vaidya" userId="233c8e2dd0fdc0c4" providerId="LiveId" clId="{6804EC8D-4FBC-4AF7-A54C-E73BAD482C37}" dt="2023-11-29T01:49:05.966" v="741" actId="27636"/>
        <pc:sldMkLst>
          <pc:docMk/>
          <pc:sldMk cId="2432498209" sldId="307"/>
        </pc:sldMkLst>
        <pc:spChg chg="mod">
          <ac:chgData name="Payal Vaidya" userId="233c8e2dd0fdc0c4" providerId="LiveId" clId="{6804EC8D-4FBC-4AF7-A54C-E73BAD482C37}" dt="2023-11-29T01:49:05.966" v="741" actId="27636"/>
          <ac:spMkLst>
            <pc:docMk/>
            <pc:sldMk cId="2432498209" sldId="307"/>
            <ac:spMk id="2" creationId="{C53BFCAE-75D1-55C5-9B64-201CC734501C}"/>
          </ac:spMkLst>
        </pc:spChg>
        <pc:spChg chg="add del">
          <ac:chgData name="Payal Vaidya" userId="233c8e2dd0fdc0c4" providerId="LiveId" clId="{6804EC8D-4FBC-4AF7-A54C-E73BAD482C37}" dt="2023-11-29T01:47:36.061" v="709" actId="26606"/>
          <ac:spMkLst>
            <pc:docMk/>
            <pc:sldMk cId="2432498209" sldId="307"/>
            <ac:spMk id="7" creationId="{FFD48BC7-DC40-47DE-87EE-9F4B6ECB9ABB}"/>
          </ac:spMkLst>
        </pc:spChg>
        <pc:spChg chg="add del">
          <ac:chgData name="Payal Vaidya" userId="233c8e2dd0fdc0c4" providerId="LiveId" clId="{6804EC8D-4FBC-4AF7-A54C-E73BAD482C37}" dt="2023-11-29T01:47:16.637" v="702" actId="26606"/>
          <ac:spMkLst>
            <pc:docMk/>
            <pc:sldMk cId="2432498209" sldId="307"/>
            <ac:spMk id="8" creationId="{71B2258F-86CA-4D4D-8270-BC05FCDEBFB3}"/>
          </ac:spMkLst>
        </pc:spChg>
        <pc:spChg chg="add del">
          <ac:chgData name="Payal Vaidya" userId="233c8e2dd0fdc0c4" providerId="LiveId" clId="{6804EC8D-4FBC-4AF7-A54C-E73BAD482C37}" dt="2023-11-29T01:47:36.061" v="709" actId="26606"/>
          <ac:spMkLst>
            <pc:docMk/>
            <pc:sldMk cId="2432498209" sldId="307"/>
            <ac:spMk id="9" creationId="{E502BBC7-2C76-46F3-BC24-5985BC13DB88}"/>
          </ac:spMkLst>
        </pc:spChg>
        <pc:spChg chg="add del">
          <ac:chgData name="Payal Vaidya" userId="233c8e2dd0fdc0c4" providerId="LiveId" clId="{6804EC8D-4FBC-4AF7-A54C-E73BAD482C37}" dt="2023-11-29T01:47:18.715" v="704" actId="26606"/>
          <ac:spMkLst>
            <pc:docMk/>
            <pc:sldMk cId="2432498209" sldId="307"/>
            <ac:spMk id="10" creationId="{74067CD3-146F-6228-E362-39AA720C25F7}"/>
          </ac:spMkLst>
        </pc:spChg>
        <pc:spChg chg="add del">
          <ac:chgData name="Payal Vaidya" userId="233c8e2dd0fdc0c4" providerId="LiveId" clId="{6804EC8D-4FBC-4AF7-A54C-E73BAD482C37}" dt="2023-11-29T01:47:18.715" v="704" actId="26606"/>
          <ac:spMkLst>
            <pc:docMk/>
            <pc:sldMk cId="2432498209" sldId="307"/>
            <ac:spMk id="12" creationId="{271C7E5C-A0F8-E9FA-56DB-31A257FD4EDB}"/>
          </ac:spMkLst>
        </pc:spChg>
        <pc:spChg chg="add del">
          <ac:chgData name="Payal Vaidya" userId="233c8e2dd0fdc0c4" providerId="LiveId" clId="{6804EC8D-4FBC-4AF7-A54C-E73BAD482C37}" dt="2023-11-29T01:47:18.715" v="704" actId="26606"/>
          <ac:spMkLst>
            <pc:docMk/>
            <pc:sldMk cId="2432498209" sldId="307"/>
            <ac:spMk id="13" creationId="{4D60F200-5EB0-B223-2439-C96C67F0FEE1}"/>
          </ac:spMkLst>
        </pc:spChg>
        <pc:spChg chg="add del">
          <ac:chgData name="Payal Vaidya" userId="233c8e2dd0fdc0c4" providerId="LiveId" clId="{6804EC8D-4FBC-4AF7-A54C-E73BAD482C37}" dt="2023-11-29T01:47:18.715" v="704" actId="26606"/>
          <ac:spMkLst>
            <pc:docMk/>
            <pc:sldMk cId="2432498209" sldId="307"/>
            <ac:spMk id="14" creationId="{33F70A3C-4474-2A39-470C-FD55A8837503}"/>
          </ac:spMkLst>
        </pc:spChg>
        <pc:spChg chg="add del">
          <ac:chgData name="Payal Vaidya" userId="233c8e2dd0fdc0c4" providerId="LiveId" clId="{6804EC8D-4FBC-4AF7-A54C-E73BAD482C37}" dt="2023-11-29T01:47:39.522" v="711" actId="26606"/>
          <ac:spMkLst>
            <pc:docMk/>
            <pc:sldMk cId="2432498209" sldId="307"/>
            <ac:spMk id="15" creationId="{2B06059C-C357-4011-82B9-9C0106301384}"/>
          </ac:spMkLst>
        </pc:spChg>
        <pc:spChg chg="add del">
          <ac:chgData name="Payal Vaidya" userId="233c8e2dd0fdc0c4" providerId="LiveId" clId="{6804EC8D-4FBC-4AF7-A54C-E73BAD482C37}" dt="2023-11-29T01:47:18.715" v="704" actId="26606"/>
          <ac:spMkLst>
            <pc:docMk/>
            <pc:sldMk cId="2432498209" sldId="307"/>
            <ac:spMk id="16" creationId="{BAC3F7D4-9613-0E1F-901C-98FE831DEBC0}"/>
          </ac:spMkLst>
        </pc:spChg>
        <pc:spChg chg="add del">
          <ac:chgData name="Payal Vaidya" userId="233c8e2dd0fdc0c4" providerId="LiveId" clId="{6804EC8D-4FBC-4AF7-A54C-E73BAD482C37}" dt="2023-11-29T01:47:39.522" v="711" actId="26606"/>
          <ac:spMkLst>
            <pc:docMk/>
            <pc:sldMk cId="2432498209" sldId="307"/>
            <ac:spMk id="17" creationId="{5AFEC601-A132-47EE-B0C2-B38ACD9FCE6F}"/>
          </ac:spMkLst>
        </pc:spChg>
        <pc:spChg chg="add del">
          <ac:chgData name="Payal Vaidya" userId="233c8e2dd0fdc0c4" providerId="LiveId" clId="{6804EC8D-4FBC-4AF7-A54C-E73BAD482C37}" dt="2023-11-29T01:47:18.715" v="704" actId="26606"/>
          <ac:spMkLst>
            <pc:docMk/>
            <pc:sldMk cId="2432498209" sldId="307"/>
            <ac:spMk id="18" creationId="{AFD5167C-AF48-26F0-7A9F-3F7643374872}"/>
          </ac:spMkLst>
        </pc:spChg>
        <pc:spChg chg="add del">
          <ac:chgData name="Payal Vaidya" userId="233c8e2dd0fdc0c4" providerId="LiveId" clId="{6804EC8D-4FBC-4AF7-A54C-E73BAD482C37}" dt="2023-11-29T01:47:39.522" v="711" actId="26606"/>
          <ac:spMkLst>
            <pc:docMk/>
            <pc:sldMk cId="2432498209" sldId="307"/>
            <ac:spMk id="19" creationId="{279CAF82-0ECF-42BE-8F37-F71941E5D410}"/>
          </ac:spMkLst>
        </pc:spChg>
        <pc:spChg chg="add del">
          <ac:chgData name="Payal Vaidya" userId="233c8e2dd0fdc0c4" providerId="LiveId" clId="{6804EC8D-4FBC-4AF7-A54C-E73BAD482C37}" dt="2023-11-29T01:47:18.715" v="704" actId="26606"/>
          <ac:spMkLst>
            <pc:docMk/>
            <pc:sldMk cId="2432498209" sldId="307"/>
            <ac:spMk id="20" creationId="{87B30A01-FCA8-86A5-A840-C32A3BE2EDD6}"/>
          </ac:spMkLst>
        </pc:spChg>
        <pc:spChg chg="add del">
          <ac:chgData name="Payal Vaidya" userId="233c8e2dd0fdc0c4" providerId="LiveId" clId="{6804EC8D-4FBC-4AF7-A54C-E73BAD482C37}" dt="2023-11-29T01:47:39.522" v="711" actId="26606"/>
          <ac:spMkLst>
            <pc:docMk/>
            <pc:sldMk cId="2432498209" sldId="307"/>
            <ac:spMk id="21" creationId="{218E095B-4870-4AD5-9C41-C16D59523501}"/>
          </ac:spMkLst>
        </pc:spChg>
        <pc:spChg chg="add del">
          <ac:chgData name="Payal Vaidya" userId="233c8e2dd0fdc0c4" providerId="LiveId" clId="{6804EC8D-4FBC-4AF7-A54C-E73BAD482C37}" dt="2023-11-29T01:47:24.825" v="707" actId="26606"/>
          <ac:spMkLst>
            <pc:docMk/>
            <pc:sldMk cId="2432498209" sldId="307"/>
            <ac:spMk id="22" creationId="{71B2258F-86CA-4D4D-8270-BC05FCDEBFB3}"/>
          </ac:spMkLst>
        </pc:spChg>
        <pc:spChg chg="add del">
          <ac:chgData name="Payal Vaidya" userId="233c8e2dd0fdc0c4" providerId="LiveId" clId="{6804EC8D-4FBC-4AF7-A54C-E73BAD482C37}" dt="2023-11-29T01:47:36.061" v="709" actId="26606"/>
          <ac:spMkLst>
            <pc:docMk/>
            <pc:sldMk cId="2432498209" sldId="307"/>
            <ac:spMk id="25" creationId="{C7F28D52-2A5F-4D23-81AE-7CB8B591C7AF}"/>
          </ac:spMkLst>
        </pc:spChg>
        <pc:spChg chg="add del">
          <ac:chgData name="Payal Vaidya" userId="233c8e2dd0fdc0c4" providerId="LiveId" clId="{6804EC8D-4FBC-4AF7-A54C-E73BAD482C37}" dt="2023-11-29T01:47:36.061" v="709" actId="26606"/>
          <ac:spMkLst>
            <pc:docMk/>
            <pc:sldMk cId="2432498209" sldId="307"/>
            <ac:spMk id="26" creationId="{3629484E-3792-4B3D-89AD-7C8A1ED0E0D4}"/>
          </ac:spMkLst>
        </pc:spChg>
        <pc:spChg chg="add del">
          <ac:chgData name="Payal Vaidya" userId="233c8e2dd0fdc0c4" providerId="LiveId" clId="{6804EC8D-4FBC-4AF7-A54C-E73BAD482C37}" dt="2023-11-29T01:47:39.522" v="711" actId="26606"/>
          <ac:spMkLst>
            <pc:docMk/>
            <pc:sldMk cId="2432498209" sldId="307"/>
            <ac:spMk id="29" creationId="{489B7BFD-8F45-4093-AD9C-91B15B0503D9}"/>
          </ac:spMkLst>
        </pc:spChg>
        <pc:spChg chg="add del">
          <ac:chgData name="Payal Vaidya" userId="233c8e2dd0fdc0c4" providerId="LiveId" clId="{6804EC8D-4FBC-4AF7-A54C-E73BAD482C37}" dt="2023-11-29T01:47:39.522" v="711" actId="26606"/>
          <ac:spMkLst>
            <pc:docMk/>
            <pc:sldMk cId="2432498209" sldId="307"/>
            <ac:spMk id="30" creationId="{033BC44A-0661-43B4-9C14-FD5963C226AE}"/>
          </ac:spMkLst>
        </pc:spChg>
        <pc:spChg chg="add del">
          <ac:chgData name="Payal Vaidya" userId="233c8e2dd0fdc0c4" providerId="LiveId" clId="{6804EC8D-4FBC-4AF7-A54C-E73BAD482C37}" dt="2023-11-29T01:47:39.522" v="711" actId="26606"/>
          <ac:spMkLst>
            <pc:docMk/>
            <pc:sldMk cId="2432498209" sldId="307"/>
            <ac:spMk id="32" creationId="{BE8CB2F0-2F5A-4EBD-B214-E0309C31F578}"/>
          </ac:spMkLst>
        </pc:spChg>
        <pc:spChg chg="add del">
          <ac:chgData name="Payal Vaidya" userId="233c8e2dd0fdc0c4" providerId="LiveId" clId="{6804EC8D-4FBC-4AF7-A54C-E73BAD482C37}" dt="2023-11-29T01:47:39.522" v="711" actId="26606"/>
          <ac:spMkLst>
            <pc:docMk/>
            <pc:sldMk cId="2432498209" sldId="307"/>
            <ac:spMk id="34" creationId="{FFD3887D-244B-4EC4-9208-E304984C5D0F}"/>
          </ac:spMkLst>
        </pc:spChg>
        <pc:spChg chg="add del">
          <ac:chgData name="Payal Vaidya" userId="233c8e2dd0fdc0c4" providerId="LiveId" clId="{6804EC8D-4FBC-4AF7-A54C-E73BAD482C37}" dt="2023-11-29T01:47:39.522" v="711" actId="26606"/>
          <ac:spMkLst>
            <pc:docMk/>
            <pc:sldMk cId="2432498209" sldId="307"/>
            <ac:spMk id="36" creationId="{97224C31-855E-4593-8A58-5B2B0CC4F537}"/>
          </ac:spMkLst>
        </pc:spChg>
        <pc:spChg chg="add del">
          <ac:chgData name="Payal Vaidya" userId="233c8e2dd0fdc0c4" providerId="LiveId" clId="{6804EC8D-4FBC-4AF7-A54C-E73BAD482C37}" dt="2023-11-29T01:47:39.522" v="711" actId="26606"/>
          <ac:spMkLst>
            <pc:docMk/>
            <pc:sldMk cId="2432498209" sldId="307"/>
            <ac:spMk id="37" creationId="{498F8FF6-43B4-494A-AF8F-123A4983EDF7}"/>
          </ac:spMkLst>
        </pc:spChg>
        <pc:spChg chg="add del">
          <ac:chgData name="Payal Vaidya" userId="233c8e2dd0fdc0c4" providerId="LiveId" clId="{6804EC8D-4FBC-4AF7-A54C-E73BAD482C37}" dt="2023-11-29T01:48:21.193" v="720" actId="26606"/>
          <ac:spMkLst>
            <pc:docMk/>
            <pc:sldMk cId="2432498209" sldId="307"/>
            <ac:spMk id="42" creationId="{FFD48BC7-DC40-47DE-87EE-9F4B6ECB9ABB}"/>
          </ac:spMkLst>
        </pc:spChg>
        <pc:spChg chg="add del">
          <ac:chgData name="Payal Vaidya" userId="233c8e2dd0fdc0c4" providerId="LiveId" clId="{6804EC8D-4FBC-4AF7-A54C-E73BAD482C37}" dt="2023-11-29T01:48:21.193" v="720" actId="26606"/>
          <ac:spMkLst>
            <pc:docMk/>
            <pc:sldMk cId="2432498209" sldId="307"/>
            <ac:spMk id="43" creationId="{E502BBC7-2C76-46F3-BC24-5985BC13DB88}"/>
          </ac:spMkLst>
        </pc:spChg>
        <pc:spChg chg="add del">
          <ac:chgData name="Payal Vaidya" userId="233c8e2dd0fdc0c4" providerId="LiveId" clId="{6804EC8D-4FBC-4AF7-A54C-E73BAD482C37}" dt="2023-11-29T01:48:21.193" v="720" actId="26606"/>
          <ac:spMkLst>
            <pc:docMk/>
            <pc:sldMk cId="2432498209" sldId="307"/>
            <ac:spMk id="44" creationId="{C7F28D52-2A5F-4D23-81AE-7CB8B591C7AF}"/>
          </ac:spMkLst>
        </pc:spChg>
        <pc:spChg chg="add del">
          <ac:chgData name="Payal Vaidya" userId="233c8e2dd0fdc0c4" providerId="LiveId" clId="{6804EC8D-4FBC-4AF7-A54C-E73BAD482C37}" dt="2023-11-29T01:48:21.193" v="720" actId="26606"/>
          <ac:spMkLst>
            <pc:docMk/>
            <pc:sldMk cId="2432498209" sldId="307"/>
            <ac:spMk id="45" creationId="{3629484E-3792-4B3D-89AD-7C8A1ED0E0D4}"/>
          </ac:spMkLst>
        </pc:spChg>
        <pc:spChg chg="add">
          <ac:chgData name="Payal Vaidya" userId="233c8e2dd0fdc0c4" providerId="LiveId" clId="{6804EC8D-4FBC-4AF7-A54C-E73BAD482C37}" dt="2023-11-29T01:48:21.193" v="720" actId="26606"/>
          <ac:spMkLst>
            <pc:docMk/>
            <pc:sldMk cId="2432498209" sldId="307"/>
            <ac:spMk id="50" creationId="{BAD76F3E-3A97-486B-B402-44400A8B9173}"/>
          </ac:spMkLst>
        </pc:spChg>
        <pc:spChg chg="add">
          <ac:chgData name="Payal Vaidya" userId="233c8e2dd0fdc0c4" providerId="LiveId" clId="{6804EC8D-4FBC-4AF7-A54C-E73BAD482C37}" dt="2023-11-29T01:48:21.193" v="720" actId="26606"/>
          <ac:spMkLst>
            <pc:docMk/>
            <pc:sldMk cId="2432498209" sldId="307"/>
            <ac:spMk id="52" creationId="{391F6B52-91F4-4AEB-B6DB-29FEBCF28C8B}"/>
          </ac:spMkLst>
        </pc:spChg>
        <pc:spChg chg="add">
          <ac:chgData name="Payal Vaidya" userId="233c8e2dd0fdc0c4" providerId="LiveId" clId="{6804EC8D-4FBC-4AF7-A54C-E73BAD482C37}" dt="2023-11-29T01:48:21.193" v="720" actId="26606"/>
          <ac:spMkLst>
            <pc:docMk/>
            <pc:sldMk cId="2432498209" sldId="307"/>
            <ac:spMk id="54" creationId="{2CD6F061-7C53-44F4-9794-953DB70A451B}"/>
          </ac:spMkLst>
        </pc:spChg>
        <pc:grpChg chg="add del">
          <ac:chgData name="Payal Vaidya" userId="233c8e2dd0fdc0c4" providerId="LiveId" clId="{6804EC8D-4FBC-4AF7-A54C-E73BAD482C37}" dt="2023-11-29T01:47:39.522" v="711" actId="26606"/>
          <ac:grpSpMkLst>
            <pc:docMk/>
            <pc:sldMk cId="2432498209" sldId="307"/>
            <ac:grpSpMk id="31" creationId="{042BC7E5-76DB-4826-8C07-4A49B6353F76}"/>
          </ac:grpSpMkLst>
        </pc:grpChg>
        <pc:grpChg chg="add del">
          <ac:chgData name="Payal Vaidya" userId="233c8e2dd0fdc0c4" providerId="LiveId" clId="{6804EC8D-4FBC-4AF7-A54C-E73BAD482C37}" dt="2023-11-29T01:47:39.522" v="711" actId="26606"/>
          <ac:grpSpMkLst>
            <pc:docMk/>
            <pc:sldMk cId="2432498209" sldId="307"/>
            <ac:grpSpMk id="38" creationId="{FB9739EB-7F66-433D-841F-AB3CD18700B7}"/>
          </ac:grpSpMkLst>
        </pc:grpChg>
        <pc:picChg chg="add del">
          <ac:chgData name="Payal Vaidya" userId="233c8e2dd0fdc0c4" providerId="LiveId" clId="{6804EC8D-4FBC-4AF7-A54C-E73BAD482C37}" dt="2023-11-29T01:47:16.637" v="702" actId="26606"/>
          <ac:picMkLst>
            <pc:docMk/>
            <pc:sldMk cId="2432498209" sldId="307"/>
            <ac:picMk id="4" creationId="{1A47AE7E-9DB3-EA8B-979D-2B5B309E89AA}"/>
          </ac:picMkLst>
        </pc:picChg>
        <pc:picChg chg="add del">
          <ac:chgData name="Payal Vaidya" userId="233c8e2dd0fdc0c4" providerId="LiveId" clId="{6804EC8D-4FBC-4AF7-A54C-E73BAD482C37}" dt="2023-11-29T01:47:18.715" v="704" actId="26606"/>
          <ac:picMkLst>
            <pc:docMk/>
            <pc:sldMk cId="2432498209" sldId="307"/>
            <ac:picMk id="11" creationId="{8F23D5E7-8D67-A5E2-1D66-DF6676FC0381}"/>
          </ac:picMkLst>
        </pc:picChg>
        <pc:picChg chg="add del">
          <ac:chgData name="Payal Vaidya" userId="233c8e2dd0fdc0c4" providerId="LiveId" clId="{6804EC8D-4FBC-4AF7-A54C-E73BAD482C37}" dt="2023-11-29T01:47:24.825" v="707" actId="26606"/>
          <ac:picMkLst>
            <pc:docMk/>
            <pc:sldMk cId="2432498209" sldId="307"/>
            <ac:picMk id="23" creationId="{1A47AE7E-9DB3-EA8B-979D-2B5B309E89AA}"/>
          </ac:picMkLst>
        </pc:picChg>
      </pc:sldChg>
      <pc:sldChg chg="addSp delSp modSp new mod setBg">
        <pc:chgData name="Payal Vaidya" userId="233c8e2dd0fdc0c4" providerId="LiveId" clId="{6804EC8D-4FBC-4AF7-A54C-E73BAD482C37}" dt="2023-11-29T16:43:43.055" v="761" actId="26606"/>
        <pc:sldMkLst>
          <pc:docMk/>
          <pc:sldMk cId="1564015307" sldId="308"/>
        </pc:sldMkLst>
        <pc:spChg chg="del">
          <ac:chgData name="Payal Vaidya" userId="233c8e2dd0fdc0c4" providerId="LiveId" clId="{6804EC8D-4FBC-4AF7-A54C-E73BAD482C37}" dt="2023-11-29T16:43:38.988" v="760" actId="478"/>
          <ac:spMkLst>
            <pc:docMk/>
            <pc:sldMk cId="1564015307" sldId="308"/>
            <ac:spMk id="2" creationId="{EEAA58E1-5F2F-B4A0-EBDD-EE72A751EE1C}"/>
          </ac:spMkLst>
        </pc:spChg>
        <pc:spChg chg="del">
          <ac:chgData name="Payal Vaidya" userId="233c8e2dd0fdc0c4" providerId="LiveId" clId="{6804EC8D-4FBC-4AF7-A54C-E73BAD482C37}" dt="2023-11-29T16:43:33.807" v="759" actId="22"/>
          <ac:spMkLst>
            <pc:docMk/>
            <pc:sldMk cId="1564015307" sldId="308"/>
            <ac:spMk id="3" creationId="{0828B240-4131-CE26-FD10-DBA23BB468F5}"/>
          </ac:spMkLst>
        </pc:spChg>
        <pc:spChg chg="add">
          <ac:chgData name="Payal Vaidya" userId="233c8e2dd0fdc0c4" providerId="LiveId" clId="{6804EC8D-4FBC-4AF7-A54C-E73BAD482C37}" dt="2023-11-29T16:43:43.055" v="761" actId="26606"/>
          <ac:spMkLst>
            <pc:docMk/>
            <pc:sldMk cId="1564015307" sldId="308"/>
            <ac:spMk id="10" creationId="{42A4FC2C-047E-45A5-965D-8E1E3BF09BC6}"/>
          </ac:spMkLst>
        </pc:spChg>
        <pc:picChg chg="add mod ord">
          <ac:chgData name="Payal Vaidya" userId="233c8e2dd0fdc0c4" providerId="LiveId" clId="{6804EC8D-4FBC-4AF7-A54C-E73BAD482C37}" dt="2023-11-29T16:43:43.055" v="761" actId="26606"/>
          <ac:picMkLst>
            <pc:docMk/>
            <pc:sldMk cId="1564015307" sldId="308"/>
            <ac:picMk id="5" creationId="{795BA123-0AC8-F512-ED1B-0002FA430279}"/>
          </ac:picMkLst>
        </pc:picChg>
      </pc:sldChg>
      <pc:sldChg chg="addSp modSp new mod setBg">
        <pc:chgData name="Payal Vaidya" userId="233c8e2dd0fdc0c4" providerId="LiveId" clId="{6804EC8D-4FBC-4AF7-A54C-E73BAD482C37}" dt="2023-11-29T16:44:18.583" v="764" actId="26606"/>
        <pc:sldMkLst>
          <pc:docMk/>
          <pc:sldMk cId="1339815324" sldId="309"/>
        </pc:sldMkLst>
        <pc:spChg chg="add">
          <ac:chgData name="Payal Vaidya" userId="233c8e2dd0fdc0c4" providerId="LiveId" clId="{6804EC8D-4FBC-4AF7-A54C-E73BAD482C37}" dt="2023-11-29T16:44:18.583" v="764" actId="26606"/>
          <ac:spMkLst>
            <pc:docMk/>
            <pc:sldMk cId="1339815324" sldId="309"/>
            <ac:spMk id="8" creationId="{42A4FC2C-047E-45A5-965D-8E1E3BF09BC6}"/>
          </ac:spMkLst>
        </pc:spChg>
        <pc:picChg chg="add mod">
          <ac:chgData name="Payal Vaidya" userId="233c8e2dd0fdc0c4" providerId="LiveId" clId="{6804EC8D-4FBC-4AF7-A54C-E73BAD482C37}" dt="2023-11-29T16:44:18.583" v="764" actId="26606"/>
          <ac:picMkLst>
            <pc:docMk/>
            <pc:sldMk cId="1339815324" sldId="309"/>
            <ac:picMk id="3" creationId="{C5617F88-C09F-2921-FBD8-8E869849910B}"/>
          </ac:picMkLst>
        </pc:picChg>
      </pc:sldChg>
      <pc:sldChg chg="addSp modSp new mod setBg">
        <pc:chgData name="Payal Vaidya" userId="233c8e2dd0fdc0c4" providerId="LiveId" clId="{6804EC8D-4FBC-4AF7-A54C-E73BAD482C37}" dt="2023-11-29T16:44:52.310" v="767" actId="26606"/>
        <pc:sldMkLst>
          <pc:docMk/>
          <pc:sldMk cId="3839493404" sldId="310"/>
        </pc:sldMkLst>
        <pc:spChg chg="add">
          <ac:chgData name="Payal Vaidya" userId="233c8e2dd0fdc0c4" providerId="LiveId" clId="{6804EC8D-4FBC-4AF7-A54C-E73BAD482C37}" dt="2023-11-29T16:44:52.310" v="767" actId="26606"/>
          <ac:spMkLst>
            <pc:docMk/>
            <pc:sldMk cId="3839493404" sldId="310"/>
            <ac:spMk id="8" creationId="{42A4FC2C-047E-45A5-965D-8E1E3BF09BC6}"/>
          </ac:spMkLst>
        </pc:spChg>
        <pc:picChg chg="add mod">
          <ac:chgData name="Payal Vaidya" userId="233c8e2dd0fdc0c4" providerId="LiveId" clId="{6804EC8D-4FBC-4AF7-A54C-E73BAD482C37}" dt="2023-11-29T16:44:52.310" v="767" actId="26606"/>
          <ac:picMkLst>
            <pc:docMk/>
            <pc:sldMk cId="3839493404" sldId="310"/>
            <ac:picMk id="3" creationId="{CCAD589D-8891-7CF1-E75C-02669D16D385}"/>
          </ac:picMkLst>
        </pc:picChg>
      </pc:sldChg>
      <pc:sldChg chg="addSp modSp new mod setBg">
        <pc:chgData name="Payal Vaidya" userId="233c8e2dd0fdc0c4" providerId="LiveId" clId="{6804EC8D-4FBC-4AF7-A54C-E73BAD482C37}" dt="2023-11-29T16:45:20.615" v="770" actId="26606"/>
        <pc:sldMkLst>
          <pc:docMk/>
          <pc:sldMk cId="1288238092" sldId="311"/>
        </pc:sldMkLst>
        <pc:spChg chg="add">
          <ac:chgData name="Payal Vaidya" userId="233c8e2dd0fdc0c4" providerId="LiveId" clId="{6804EC8D-4FBC-4AF7-A54C-E73BAD482C37}" dt="2023-11-29T16:45:20.615" v="770" actId="26606"/>
          <ac:spMkLst>
            <pc:docMk/>
            <pc:sldMk cId="1288238092" sldId="311"/>
            <ac:spMk id="8" creationId="{42A4FC2C-047E-45A5-965D-8E1E3BF09BC6}"/>
          </ac:spMkLst>
        </pc:spChg>
        <pc:picChg chg="add mod">
          <ac:chgData name="Payal Vaidya" userId="233c8e2dd0fdc0c4" providerId="LiveId" clId="{6804EC8D-4FBC-4AF7-A54C-E73BAD482C37}" dt="2023-11-29T16:45:20.615" v="770" actId="26606"/>
          <ac:picMkLst>
            <pc:docMk/>
            <pc:sldMk cId="1288238092" sldId="311"/>
            <ac:picMk id="3" creationId="{8E223300-874A-B0C5-7398-6FA38B6798E4}"/>
          </ac:picMkLst>
        </pc:picChg>
      </pc:sldChg>
      <pc:sldChg chg="addSp modSp new mod setBg">
        <pc:chgData name="Payal Vaidya" userId="233c8e2dd0fdc0c4" providerId="LiveId" clId="{6804EC8D-4FBC-4AF7-A54C-E73BAD482C37}" dt="2023-11-29T16:45:51.253" v="773" actId="26606"/>
        <pc:sldMkLst>
          <pc:docMk/>
          <pc:sldMk cId="2162632209" sldId="312"/>
        </pc:sldMkLst>
        <pc:spChg chg="add">
          <ac:chgData name="Payal Vaidya" userId="233c8e2dd0fdc0c4" providerId="LiveId" clId="{6804EC8D-4FBC-4AF7-A54C-E73BAD482C37}" dt="2023-11-29T16:45:51.253" v="773" actId="26606"/>
          <ac:spMkLst>
            <pc:docMk/>
            <pc:sldMk cId="2162632209" sldId="312"/>
            <ac:spMk id="8" creationId="{42A4FC2C-047E-45A5-965D-8E1E3BF09BC6}"/>
          </ac:spMkLst>
        </pc:spChg>
        <pc:picChg chg="add mod">
          <ac:chgData name="Payal Vaidya" userId="233c8e2dd0fdc0c4" providerId="LiveId" clId="{6804EC8D-4FBC-4AF7-A54C-E73BAD482C37}" dt="2023-11-29T16:45:51.253" v="773" actId="26606"/>
          <ac:picMkLst>
            <pc:docMk/>
            <pc:sldMk cId="2162632209" sldId="312"/>
            <ac:picMk id="3" creationId="{6AA2EA18-CED6-1AD9-312E-51EACDE12D7C}"/>
          </ac:picMkLst>
        </pc:picChg>
      </pc:sldChg>
      <pc:sldChg chg="addSp delSp modSp new mod setBg">
        <pc:chgData name="Payal Vaidya" userId="233c8e2dd0fdc0c4" providerId="LiveId" clId="{6804EC8D-4FBC-4AF7-A54C-E73BAD482C37}" dt="2023-11-29T16:46:24.874" v="778" actId="26606"/>
        <pc:sldMkLst>
          <pc:docMk/>
          <pc:sldMk cId="2521879388" sldId="313"/>
        </pc:sldMkLst>
        <pc:spChg chg="add del">
          <ac:chgData name="Payal Vaidya" userId="233c8e2dd0fdc0c4" providerId="LiveId" clId="{6804EC8D-4FBC-4AF7-A54C-E73BAD482C37}" dt="2023-11-29T16:46:24.872" v="777" actId="26606"/>
          <ac:spMkLst>
            <pc:docMk/>
            <pc:sldMk cId="2521879388" sldId="313"/>
            <ac:spMk id="8" creationId="{42A4FC2C-047E-45A5-965D-8E1E3BF09BC6}"/>
          </ac:spMkLst>
        </pc:spChg>
        <pc:picChg chg="add mod">
          <ac:chgData name="Payal Vaidya" userId="233c8e2dd0fdc0c4" providerId="LiveId" clId="{6804EC8D-4FBC-4AF7-A54C-E73BAD482C37}" dt="2023-11-29T16:46:24.874" v="778" actId="26606"/>
          <ac:picMkLst>
            <pc:docMk/>
            <pc:sldMk cId="2521879388" sldId="313"/>
            <ac:picMk id="3" creationId="{1A4E09CD-4639-30DC-F09E-0D9D53ED4197}"/>
          </ac:picMkLst>
        </pc:picChg>
      </pc:sldChg>
      <pc:sldChg chg="addSp delSp modSp new mod setBg">
        <pc:chgData name="Payal Vaidya" userId="233c8e2dd0fdc0c4" providerId="LiveId" clId="{6804EC8D-4FBC-4AF7-A54C-E73BAD482C37}" dt="2023-11-29T16:47:01.418" v="787" actId="26606"/>
        <pc:sldMkLst>
          <pc:docMk/>
          <pc:sldMk cId="3258867449" sldId="314"/>
        </pc:sldMkLst>
        <pc:spChg chg="add del">
          <ac:chgData name="Payal Vaidya" userId="233c8e2dd0fdc0c4" providerId="LiveId" clId="{6804EC8D-4FBC-4AF7-A54C-E73BAD482C37}" dt="2023-11-29T16:46:58.651" v="784" actId="26606"/>
          <ac:spMkLst>
            <pc:docMk/>
            <pc:sldMk cId="3258867449" sldId="314"/>
            <ac:spMk id="8" creationId="{42A4FC2C-047E-45A5-965D-8E1E3BF09BC6}"/>
          </ac:spMkLst>
        </pc:spChg>
        <pc:spChg chg="add del">
          <ac:chgData name="Payal Vaidya" userId="233c8e2dd0fdc0c4" providerId="LiveId" clId="{6804EC8D-4FBC-4AF7-A54C-E73BAD482C37}" dt="2023-11-29T16:47:01.417" v="786" actId="26606"/>
          <ac:spMkLst>
            <pc:docMk/>
            <pc:sldMk cId="3258867449" sldId="314"/>
            <ac:spMk id="10" creationId="{CB44330D-EA18-4254-AA95-EB49948539B8}"/>
          </ac:spMkLst>
        </pc:spChg>
        <pc:spChg chg="add del">
          <ac:chgData name="Payal Vaidya" userId="233c8e2dd0fdc0c4" providerId="LiveId" clId="{6804EC8D-4FBC-4AF7-A54C-E73BAD482C37}" dt="2023-11-29T16:47:01.417" v="786" actId="26606"/>
          <ac:spMkLst>
            <pc:docMk/>
            <pc:sldMk cId="3258867449" sldId="314"/>
            <ac:spMk id="11" creationId="{32BC26D8-82FB-445E-AA49-62A77D7C1EE0}"/>
          </ac:spMkLst>
        </pc:spChg>
        <pc:picChg chg="add mod">
          <ac:chgData name="Payal Vaidya" userId="233c8e2dd0fdc0c4" providerId="LiveId" clId="{6804EC8D-4FBC-4AF7-A54C-E73BAD482C37}" dt="2023-11-29T16:47:01.418" v="787" actId="26606"/>
          <ac:picMkLst>
            <pc:docMk/>
            <pc:sldMk cId="3258867449" sldId="314"/>
            <ac:picMk id="3" creationId="{E671978E-B77E-8A6D-784E-BC5D1B1EC4CF}"/>
          </ac:picMkLst>
        </pc:picChg>
      </pc:sldChg>
      <pc:sldChg chg="addSp modSp new mod setBg">
        <pc:chgData name="Payal Vaidya" userId="233c8e2dd0fdc0c4" providerId="LiveId" clId="{6804EC8D-4FBC-4AF7-A54C-E73BAD482C37}" dt="2023-11-29T16:47:40.447" v="790" actId="26606"/>
        <pc:sldMkLst>
          <pc:docMk/>
          <pc:sldMk cId="122559152" sldId="315"/>
        </pc:sldMkLst>
        <pc:picChg chg="add mod">
          <ac:chgData name="Payal Vaidya" userId="233c8e2dd0fdc0c4" providerId="LiveId" clId="{6804EC8D-4FBC-4AF7-A54C-E73BAD482C37}" dt="2023-11-29T16:47:40.447" v="790" actId="26606"/>
          <ac:picMkLst>
            <pc:docMk/>
            <pc:sldMk cId="122559152" sldId="315"/>
            <ac:picMk id="3" creationId="{1D0E77E4-7433-29AA-00FF-A84681CAD125}"/>
          </ac:picMkLst>
        </pc:picChg>
      </pc:sldChg>
    </pc:docChg>
  </pc:docChgLst>
  <pc:docChgLst>
    <pc:chgData name="Payal Vaidya" userId="233c8e2dd0fdc0c4" providerId="LiveId" clId="{0C10C3F2-0FE1-4189-BB4C-39989B5D06BC}"/>
    <pc:docChg chg="modSld">
      <pc:chgData name="Payal Vaidya" userId="233c8e2dd0fdc0c4" providerId="LiveId" clId="{0C10C3F2-0FE1-4189-BB4C-39989B5D06BC}" dt="2024-10-01T13:14:46.105" v="2" actId="14100"/>
      <pc:docMkLst>
        <pc:docMk/>
      </pc:docMkLst>
      <pc:sldChg chg="modSp mod">
        <pc:chgData name="Payal Vaidya" userId="233c8e2dd0fdc0c4" providerId="LiveId" clId="{0C10C3F2-0FE1-4189-BB4C-39989B5D06BC}" dt="2024-10-01T13:14:46.105" v="2" actId="14100"/>
        <pc:sldMkLst>
          <pc:docMk/>
          <pc:sldMk cId="122559152" sldId="315"/>
        </pc:sldMkLst>
        <pc:picChg chg="mod">
          <ac:chgData name="Payal Vaidya" userId="233c8e2dd0fdc0c4" providerId="LiveId" clId="{0C10C3F2-0FE1-4189-BB4C-39989B5D06BC}" dt="2024-10-01T13:14:46.105" v="2" actId="14100"/>
          <ac:picMkLst>
            <pc:docMk/>
            <pc:sldMk cId="122559152" sldId="315"/>
            <ac:picMk id="3" creationId="{1D0E77E4-7433-29AA-00FF-A84681CAD125}"/>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EBA9D-DE26-44AD-B0D0-72234B4996B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9E7BC72-DBEA-4BE6-95A1-6B5AB6FB5671}">
      <dgm:prSet/>
      <dgm:spPr/>
      <dgm:t>
        <a:bodyPr/>
        <a:lstStyle/>
        <a:p>
          <a:r>
            <a:rPr lang="en-US"/>
            <a:t>How Many COVID-19 Positive cases per million in May, June, and July 2020</a:t>
          </a:r>
        </a:p>
      </dgm:t>
    </dgm:pt>
    <dgm:pt modelId="{9F4D2C7D-B029-4442-8B5E-22AE22E8136B}" type="parTrans" cxnId="{43C46C73-3855-4707-B90B-9C5AC8187D63}">
      <dgm:prSet/>
      <dgm:spPr/>
      <dgm:t>
        <a:bodyPr/>
        <a:lstStyle/>
        <a:p>
          <a:endParaRPr lang="en-US"/>
        </a:p>
      </dgm:t>
    </dgm:pt>
    <dgm:pt modelId="{7C988150-22B5-46B1-9803-8A830090BD3F}" type="sibTrans" cxnId="{43C46C73-3855-4707-B90B-9C5AC8187D63}">
      <dgm:prSet/>
      <dgm:spPr/>
      <dgm:t>
        <a:bodyPr/>
        <a:lstStyle/>
        <a:p>
          <a:endParaRPr lang="en-US"/>
        </a:p>
      </dgm:t>
    </dgm:pt>
    <dgm:pt modelId="{BCB952F4-E769-45DC-B750-61ABEDBAA963}">
      <dgm:prSet/>
      <dgm:spPr/>
      <dgm:t>
        <a:bodyPr/>
        <a:lstStyle/>
        <a:p>
          <a:r>
            <a:rPr lang="en-US"/>
            <a:t>Which are the Top 5 Countries affected by most COVID-19 Positive Cases Worldwide in May, June, and July 2020?</a:t>
          </a:r>
        </a:p>
      </dgm:t>
    </dgm:pt>
    <dgm:pt modelId="{C058BF98-669C-4269-BFD4-780B82DD8D3E}" type="parTrans" cxnId="{3922F31E-4D25-4937-A62E-BA541B01A72A}">
      <dgm:prSet/>
      <dgm:spPr/>
      <dgm:t>
        <a:bodyPr/>
        <a:lstStyle/>
        <a:p>
          <a:endParaRPr lang="en-US"/>
        </a:p>
      </dgm:t>
    </dgm:pt>
    <dgm:pt modelId="{82462930-1325-4278-9D19-57F0BA173B19}" type="sibTrans" cxnId="{3922F31E-4D25-4937-A62E-BA541B01A72A}">
      <dgm:prSet/>
      <dgm:spPr/>
      <dgm:t>
        <a:bodyPr/>
        <a:lstStyle/>
        <a:p>
          <a:endParaRPr lang="en-US"/>
        </a:p>
      </dgm:t>
    </dgm:pt>
    <dgm:pt modelId="{80691F07-9039-440E-ACD6-95A6C64EDBA4}">
      <dgm:prSet/>
      <dgm:spPr/>
      <dgm:t>
        <a:bodyPr/>
        <a:lstStyle/>
        <a:p>
          <a:r>
            <a:rPr lang="en-US"/>
            <a:t>How Many % of the population fully COVID-19 vaccinated in Each Country before 18 January 2023?</a:t>
          </a:r>
        </a:p>
      </dgm:t>
    </dgm:pt>
    <dgm:pt modelId="{1B67FAE1-A857-45A6-9B58-0D649636083B}" type="parTrans" cxnId="{71F7227B-F6A1-4951-8D94-AD032764318E}">
      <dgm:prSet/>
      <dgm:spPr/>
      <dgm:t>
        <a:bodyPr/>
        <a:lstStyle/>
        <a:p>
          <a:endParaRPr lang="en-US"/>
        </a:p>
      </dgm:t>
    </dgm:pt>
    <dgm:pt modelId="{CEAC1B94-C286-4FE4-9161-4E19BD4FD539}" type="sibTrans" cxnId="{71F7227B-F6A1-4951-8D94-AD032764318E}">
      <dgm:prSet/>
      <dgm:spPr/>
      <dgm:t>
        <a:bodyPr/>
        <a:lstStyle/>
        <a:p>
          <a:endParaRPr lang="en-US"/>
        </a:p>
      </dgm:t>
    </dgm:pt>
    <dgm:pt modelId="{E7B334A3-33D6-4847-9B70-466CA72BC961}">
      <dgm:prSet/>
      <dgm:spPr/>
      <dgm:t>
        <a:bodyPr/>
        <a:lstStyle/>
        <a:p>
          <a:r>
            <a:rPr lang="en-US"/>
            <a:t>How many COVID-19 Vaccine Doses/Millions Before 18 January 2023 Worldwide?</a:t>
          </a:r>
        </a:p>
      </dgm:t>
    </dgm:pt>
    <dgm:pt modelId="{8D80643D-C0C1-4027-9845-6E709CC83AF7}" type="parTrans" cxnId="{A6866301-CEC2-4749-96FF-23BF8EA93978}">
      <dgm:prSet/>
      <dgm:spPr/>
      <dgm:t>
        <a:bodyPr/>
        <a:lstStyle/>
        <a:p>
          <a:endParaRPr lang="en-US"/>
        </a:p>
      </dgm:t>
    </dgm:pt>
    <dgm:pt modelId="{FE7A2042-5A45-437B-8FE4-812C442ECFA5}" type="sibTrans" cxnId="{A6866301-CEC2-4749-96FF-23BF8EA93978}">
      <dgm:prSet/>
      <dgm:spPr/>
      <dgm:t>
        <a:bodyPr/>
        <a:lstStyle/>
        <a:p>
          <a:endParaRPr lang="en-US"/>
        </a:p>
      </dgm:t>
    </dgm:pt>
    <dgm:pt modelId="{FD06D000-21EA-48AF-AF5A-2B2186D1D470}">
      <dgm:prSet/>
      <dgm:spPr/>
      <dgm:t>
        <a:bodyPr/>
        <a:lstStyle/>
        <a:p>
          <a:r>
            <a:rPr lang="en-US"/>
            <a:t>How many % of the Population was Fully Vaccinated by the COVID-19 vaccine till January 18, 2023, and how many Positive tests of COVID-19 Worldwide?</a:t>
          </a:r>
        </a:p>
      </dgm:t>
    </dgm:pt>
    <dgm:pt modelId="{29F35607-E20A-402C-A1BB-92E32ED563CD}" type="parTrans" cxnId="{25325EF2-B9C6-4FBA-8226-D0D64FB37E20}">
      <dgm:prSet/>
      <dgm:spPr/>
      <dgm:t>
        <a:bodyPr/>
        <a:lstStyle/>
        <a:p>
          <a:endParaRPr lang="en-US"/>
        </a:p>
      </dgm:t>
    </dgm:pt>
    <dgm:pt modelId="{C4DADB4B-08C6-414D-ACBD-C43B72D8366A}" type="sibTrans" cxnId="{25325EF2-B9C6-4FBA-8226-D0D64FB37E20}">
      <dgm:prSet/>
      <dgm:spPr/>
      <dgm:t>
        <a:bodyPr/>
        <a:lstStyle/>
        <a:p>
          <a:endParaRPr lang="en-US"/>
        </a:p>
      </dgm:t>
    </dgm:pt>
    <dgm:pt modelId="{DC7A3759-EC87-4DB7-9DA5-F9843A378CFE}">
      <dgm:prSet/>
      <dgm:spPr/>
      <dgm:t>
        <a:bodyPr/>
        <a:lstStyle/>
        <a:p>
          <a:r>
            <a:rPr lang="en-US"/>
            <a:t>What is the global daily conducted of COVID-19 cases throughout May, June, and July 2023 after being Vaccinated?</a:t>
          </a:r>
        </a:p>
      </dgm:t>
    </dgm:pt>
    <dgm:pt modelId="{85EC6860-1598-4B52-919F-E8BFDED83592}" type="parTrans" cxnId="{BD6E43A4-5D1C-4A05-8568-9119C75683C8}">
      <dgm:prSet/>
      <dgm:spPr/>
      <dgm:t>
        <a:bodyPr/>
        <a:lstStyle/>
        <a:p>
          <a:endParaRPr lang="en-US"/>
        </a:p>
      </dgm:t>
    </dgm:pt>
    <dgm:pt modelId="{E67E0D0D-59D7-4C8E-A7FA-A1668367920B}" type="sibTrans" cxnId="{BD6E43A4-5D1C-4A05-8568-9119C75683C8}">
      <dgm:prSet/>
      <dgm:spPr/>
      <dgm:t>
        <a:bodyPr/>
        <a:lstStyle/>
        <a:p>
          <a:endParaRPr lang="en-US"/>
        </a:p>
      </dgm:t>
    </dgm:pt>
    <dgm:pt modelId="{3D9891D6-DF05-4EB3-8BDE-BAFAFA73B116}">
      <dgm:prSet/>
      <dgm:spPr/>
      <dgm:t>
        <a:bodyPr/>
        <a:lstStyle/>
        <a:p>
          <a:r>
            <a:rPr lang="en-US" dirty="0"/>
            <a:t>Comparison of COVID-19 Positive cases per million for May, June, and July in both 2020 and 2023</a:t>
          </a:r>
        </a:p>
      </dgm:t>
    </dgm:pt>
    <dgm:pt modelId="{BCB218E1-B7D7-42A2-8A2F-8141091F8641}" type="parTrans" cxnId="{4971BE6C-C6B5-43EA-BFBC-5D7C046E9F63}">
      <dgm:prSet/>
      <dgm:spPr/>
      <dgm:t>
        <a:bodyPr/>
        <a:lstStyle/>
        <a:p>
          <a:endParaRPr lang="en-US"/>
        </a:p>
      </dgm:t>
    </dgm:pt>
    <dgm:pt modelId="{02FFAF55-4A2C-4E18-9C4A-D9ADC4A94001}" type="sibTrans" cxnId="{4971BE6C-C6B5-43EA-BFBC-5D7C046E9F63}">
      <dgm:prSet/>
      <dgm:spPr/>
      <dgm:t>
        <a:bodyPr/>
        <a:lstStyle/>
        <a:p>
          <a:endParaRPr lang="en-US"/>
        </a:p>
      </dgm:t>
    </dgm:pt>
    <dgm:pt modelId="{2CB01180-60D6-4BE0-B526-5B3FBA5CE9CF}" type="pres">
      <dgm:prSet presAssocID="{AC1EBA9D-DE26-44AD-B0D0-72234B4996B2}" presName="linear" presStyleCnt="0">
        <dgm:presLayoutVars>
          <dgm:animLvl val="lvl"/>
          <dgm:resizeHandles val="exact"/>
        </dgm:presLayoutVars>
      </dgm:prSet>
      <dgm:spPr/>
    </dgm:pt>
    <dgm:pt modelId="{06C3D7F4-608D-4DA8-AF3A-1B49857489D9}" type="pres">
      <dgm:prSet presAssocID="{E9E7BC72-DBEA-4BE6-95A1-6B5AB6FB5671}" presName="parentText" presStyleLbl="node1" presStyleIdx="0" presStyleCnt="7">
        <dgm:presLayoutVars>
          <dgm:chMax val="0"/>
          <dgm:bulletEnabled val="1"/>
        </dgm:presLayoutVars>
      </dgm:prSet>
      <dgm:spPr/>
    </dgm:pt>
    <dgm:pt modelId="{92CC851C-1B5A-4A78-B1FA-EB3F9C75ED42}" type="pres">
      <dgm:prSet presAssocID="{7C988150-22B5-46B1-9803-8A830090BD3F}" presName="spacer" presStyleCnt="0"/>
      <dgm:spPr/>
    </dgm:pt>
    <dgm:pt modelId="{D9425A84-6A17-4354-B91A-883106313C8A}" type="pres">
      <dgm:prSet presAssocID="{BCB952F4-E769-45DC-B750-61ABEDBAA963}" presName="parentText" presStyleLbl="node1" presStyleIdx="1" presStyleCnt="7">
        <dgm:presLayoutVars>
          <dgm:chMax val="0"/>
          <dgm:bulletEnabled val="1"/>
        </dgm:presLayoutVars>
      </dgm:prSet>
      <dgm:spPr/>
    </dgm:pt>
    <dgm:pt modelId="{E0703991-B4BB-4793-9A77-4D800CD5766A}" type="pres">
      <dgm:prSet presAssocID="{82462930-1325-4278-9D19-57F0BA173B19}" presName="spacer" presStyleCnt="0"/>
      <dgm:spPr/>
    </dgm:pt>
    <dgm:pt modelId="{68CDF3C4-96F8-4161-A1AA-95AD7C8CCF77}" type="pres">
      <dgm:prSet presAssocID="{80691F07-9039-440E-ACD6-95A6C64EDBA4}" presName="parentText" presStyleLbl="node1" presStyleIdx="2" presStyleCnt="7">
        <dgm:presLayoutVars>
          <dgm:chMax val="0"/>
          <dgm:bulletEnabled val="1"/>
        </dgm:presLayoutVars>
      </dgm:prSet>
      <dgm:spPr/>
    </dgm:pt>
    <dgm:pt modelId="{22C68123-47FF-45DB-A45F-19D8B2409338}" type="pres">
      <dgm:prSet presAssocID="{CEAC1B94-C286-4FE4-9161-4E19BD4FD539}" presName="spacer" presStyleCnt="0"/>
      <dgm:spPr/>
    </dgm:pt>
    <dgm:pt modelId="{C223019F-4B6E-446E-BBE7-216373705374}" type="pres">
      <dgm:prSet presAssocID="{E7B334A3-33D6-4847-9B70-466CA72BC961}" presName="parentText" presStyleLbl="node1" presStyleIdx="3" presStyleCnt="7">
        <dgm:presLayoutVars>
          <dgm:chMax val="0"/>
          <dgm:bulletEnabled val="1"/>
        </dgm:presLayoutVars>
      </dgm:prSet>
      <dgm:spPr/>
    </dgm:pt>
    <dgm:pt modelId="{6F360361-AE9C-430D-85BE-34D58346CC6A}" type="pres">
      <dgm:prSet presAssocID="{FE7A2042-5A45-437B-8FE4-812C442ECFA5}" presName="spacer" presStyleCnt="0"/>
      <dgm:spPr/>
    </dgm:pt>
    <dgm:pt modelId="{45E3D04D-E889-40F1-9713-EB40B9F186A8}" type="pres">
      <dgm:prSet presAssocID="{FD06D000-21EA-48AF-AF5A-2B2186D1D470}" presName="parentText" presStyleLbl="node1" presStyleIdx="4" presStyleCnt="7">
        <dgm:presLayoutVars>
          <dgm:chMax val="0"/>
          <dgm:bulletEnabled val="1"/>
        </dgm:presLayoutVars>
      </dgm:prSet>
      <dgm:spPr/>
    </dgm:pt>
    <dgm:pt modelId="{83DB7612-ED55-4FE2-A715-51FD98AE9985}" type="pres">
      <dgm:prSet presAssocID="{C4DADB4B-08C6-414D-ACBD-C43B72D8366A}" presName="spacer" presStyleCnt="0"/>
      <dgm:spPr/>
    </dgm:pt>
    <dgm:pt modelId="{0E0E3A1D-6592-48BF-83C1-667502D03F82}" type="pres">
      <dgm:prSet presAssocID="{DC7A3759-EC87-4DB7-9DA5-F9843A378CFE}" presName="parentText" presStyleLbl="node1" presStyleIdx="5" presStyleCnt="7">
        <dgm:presLayoutVars>
          <dgm:chMax val="0"/>
          <dgm:bulletEnabled val="1"/>
        </dgm:presLayoutVars>
      </dgm:prSet>
      <dgm:spPr/>
    </dgm:pt>
    <dgm:pt modelId="{0D796445-AF70-40E9-8560-65BEF03647EE}" type="pres">
      <dgm:prSet presAssocID="{E67E0D0D-59D7-4C8E-A7FA-A1668367920B}" presName="spacer" presStyleCnt="0"/>
      <dgm:spPr/>
    </dgm:pt>
    <dgm:pt modelId="{16D40878-C069-4F62-99F8-71CD7D69DA9E}" type="pres">
      <dgm:prSet presAssocID="{3D9891D6-DF05-4EB3-8BDE-BAFAFA73B116}" presName="parentText" presStyleLbl="node1" presStyleIdx="6" presStyleCnt="7">
        <dgm:presLayoutVars>
          <dgm:chMax val="0"/>
          <dgm:bulletEnabled val="1"/>
        </dgm:presLayoutVars>
      </dgm:prSet>
      <dgm:spPr/>
    </dgm:pt>
  </dgm:ptLst>
  <dgm:cxnLst>
    <dgm:cxn modelId="{A6866301-CEC2-4749-96FF-23BF8EA93978}" srcId="{AC1EBA9D-DE26-44AD-B0D0-72234B4996B2}" destId="{E7B334A3-33D6-4847-9B70-466CA72BC961}" srcOrd="3" destOrd="0" parTransId="{8D80643D-C0C1-4027-9845-6E709CC83AF7}" sibTransId="{FE7A2042-5A45-437B-8FE4-812C442ECFA5}"/>
    <dgm:cxn modelId="{51CD510B-2444-4D21-AE5C-AF7BCCCF9507}" type="presOf" srcId="{80691F07-9039-440E-ACD6-95A6C64EDBA4}" destId="{68CDF3C4-96F8-4161-A1AA-95AD7C8CCF77}" srcOrd="0" destOrd="0" presId="urn:microsoft.com/office/officeart/2005/8/layout/vList2"/>
    <dgm:cxn modelId="{3922F31E-4D25-4937-A62E-BA541B01A72A}" srcId="{AC1EBA9D-DE26-44AD-B0D0-72234B4996B2}" destId="{BCB952F4-E769-45DC-B750-61ABEDBAA963}" srcOrd="1" destOrd="0" parTransId="{C058BF98-669C-4269-BFD4-780B82DD8D3E}" sibTransId="{82462930-1325-4278-9D19-57F0BA173B19}"/>
    <dgm:cxn modelId="{63142C40-EA59-498E-804E-0A03B3933981}" type="presOf" srcId="{3D9891D6-DF05-4EB3-8BDE-BAFAFA73B116}" destId="{16D40878-C069-4F62-99F8-71CD7D69DA9E}" srcOrd="0" destOrd="0" presId="urn:microsoft.com/office/officeart/2005/8/layout/vList2"/>
    <dgm:cxn modelId="{E800A841-8934-41CE-9907-0142F6F8B3F0}" type="presOf" srcId="{DC7A3759-EC87-4DB7-9DA5-F9843A378CFE}" destId="{0E0E3A1D-6592-48BF-83C1-667502D03F82}" srcOrd="0" destOrd="0" presId="urn:microsoft.com/office/officeart/2005/8/layout/vList2"/>
    <dgm:cxn modelId="{4971BE6C-C6B5-43EA-BFBC-5D7C046E9F63}" srcId="{AC1EBA9D-DE26-44AD-B0D0-72234B4996B2}" destId="{3D9891D6-DF05-4EB3-8BDE-BAFAFA73B116}" srcOrd="6" destOrd="0" parTransId="{BCB218E1-B7D7-42A2-8A2F-8141091F8641}" sibTransId="{02FFAF55-4A2C-4E18-9C4A-D9ADC4A94001}"/>
    <dgm:cxn modelId="{43C46C73-3855-4707-B90B-9C5AC8187D63}" srcId="{AC1EBA9D-DE26-44AD-B0D0-72234B4996B2}" destId="{E9E7BC72-DBEA-4BE6-95A1-6B5AB6FB5671}" srcOrd="0" destOrd="0" parTransId="{9F4D2C7D-B029-4442-8B5E-22AE22E8136B}" sibTransId="{7C988150-22B5-46B1-9803-8A830090BD3F}"/>
    <dgm:cxn modelId="{71F7227B-F6A1-4951-8D94-AD032764318E}" srcId="{AC1EBA9D-DE26-44AD-B0D0-72234B4996B2}" destId="{80691F07-9039-440E-ACD6-95A6C64EDBA4}" srcOrd="2" destOrd="0" parTransId="{1B67FAE1-A857-45A6-9B58-0D649636083B}" sibTransId="{CEAC1B94-C286-4FE4-9161-4E19BD4FD539}"/>
    <dgm:cxn modelId="{B89FF07E-B237-44DA-8D8F-71F832B80447}" type="presOf" srcId="{BCB952F4-E769-45DC-B750-61ABEDBAA963}" destId="{D9425A84-6A17-4354-B91A-883106313C8A}" srcOrd="0" destOrd="0" presId="urn:microsoft.com/office/officeart/2005/8/layout/vList2"/>
    <dgm:cxn modelId="{BD6E43A4-5D1C-4A05-8568-9119C75683C8}" srcId="{AC1EBA9D-DE26-44AD-B0D0-72234B4996B2}" destId="{DC7A3759-EC87-4DB7-9DA5-F9843A378CFE}" srcOrd="5" destOrd="0" parTransId="{85EC6860-1598-4B52-919F-E8BFDED83592}" sibTransId="{E67E0D0D-59D7-4C8E-A7FA-A1668367920B}"/>
    <dgm:cxn modelId="{6E5DE5AB-2871-451F-AC13-43AB1031459B}" type="presOf" srcId="{FD06D000-21EA-48AF-AF5A-2B2186D1D470}" destId="{45E3D04D-E889-40F1-9713-EB40B9F186A8}" srcOrd="0" destOrd="0" presId="urn:microsoft.com/office/officeart/2005/8/layout/vList2"/>
    <dgm:cxn modelId="{82E337C0-C1BA-4E3B-ACAD-3FCFD28B2ECB}" type="presOf" srcId="{E9E7BC72-DBEA-4BE6-95A1-6B5AB6FB5671}" destId="{06C3D7F4-608D-4DA8-AF3A-1B49857489D9}" srcOrd="0" destOrd="0" presId="urn:microsoft.com/office/officeart/2005/8/layout/vList2"/>
    <dgm:cxn modelId="{F9AB33CD-8D79-48E8-9942-4847B53C359A}" type="presOf" srcId="{AC1EBA9D-DE26-44AD-B0D0-72234B4996B2}" destId="{2CB01180-60D6-4BE0-B526-5B3FBA5CE9CF}" srcOrd="0" destOrd="0" presId="urn:microsoft.com/office/officeart/2005/8/layout/vList2"/>
    <dgm:cxn modelId="{25325EF2-B9C6-4FBA-8226-D0D64FB37E20}" srcId="{AC1EBA9D-DE26-44AD-B0D0-72234B4996B2}" destId="{FD06D000-21EA-48AF-AF5A-2B2186D1D470}" srcOrd="4" destOrd="0" parTransId="{29F35607-E20A-402C-A1BB-92E32ED563CD}" sibTransId="{C4DADB4B-08C6-414D-ACBD-C43B72D8366A}"/>
    <dgm:cxn modelId="{077369FC-FAE1-44F3-960A-D2D1EA445982}" type="presOf" srcId="{E7B334A3-33D6-4847-9B70-466CA72BC961}" destId="{C223019F-4B6E-446E-BBE7-216373705374}" srcOrd="0" destOrd="0" presId="urn:microsoft.com/office/officeart/2005/8/layout/vList2"/>
    <dgm:cxn modelId="{97A02D17-01E9-4A9C-84E0-277F674D3A33}" type="presParOf" srcId="{2CB01180-60D6-4BE0-B526-5B3FBA5CE9CF}" destId="{06C3D7F4-608D-4DA8-AF3A-1B49857489D9}" srcOrd="0" destOrd="0" presId="urn:microsoft.com/office/officeart/2005/8/layout/vList2"/>
    <dgm:cxn modelId="{FCF8E876-955A-4D6E-9241-47CA6DC4F563}" type="presParOf" srcId="{2CB01180-60D6-4BE0-B526-5B3FBA5CE9CF}" destId="{92CC851C-1B5A-4A78-B1FA-EB3F9C75ED42}" srcOrd="1" destOrd="0" presId="urn:microsoft.com/office/officeart/2005/8/layout/vList2"/>
    <dgm:cxn modelId="{723CA5A9-36ED-4101-B9FF-08E0DD5ACA61}" type="presParOf" srcId="{2CB01180-60D6-4BE0-B526-5B3FBA5CE9CF}" destId="{D9425A84-6A17-4354-B91A-883106313C8A}" srcOrd="2" destOrd="0" presId="urn:microsoft.com/office/officeart/2005/8/layout/vList2"/>
    <dgm:cxn modelId="{3B7931BF-A3C0-4627-B863-D85111EA23EA}" type="presParOf" srcId="{2CB01180-60D6-4BE0-B526-5B3FBA5CE9CF}" destId="{E0703991-B4BB-4793-9A77-4D800CD5766A}" srcOrd="3" destOrd="0" presId="urn:microsoft.com/office/officeart/2005/8/layout/vList2"/>
    <dgm:cxn modelId="{9F459D21-B60C-43EB-8A17-9C856777B469}" type="presParOf" srcId="{2CB01180-60D6-4BE0-B526-5B3FBA5CE9CF}" destId="{68CDF3C4-96F8-4161-A1AA-95AD7C8CCF77}" srcOrd="4" destOrd="0" presId="urn:microsoft.com/office/officeart/2005/8/layout/vList2"/>
    <dgm:cxn modelId="{34B0CCCA-14FB-4D81-A5DD-77E67E98C757}" type="presParOf" srcId="{2CB01180-60D6-4BE0-B526-5B3FBA5CE9CF}" destId="{22C68123-47FF-45DB-A45F-19D8B2409338}" srcOrd="5" destOrd="0" presId="urn:microsoft.com/office/officeart/2005/8/layout/vList2"/>
    <dgm:cxn modelId="{5CC86D39-5174-426F-BD12-DEB73ADF4DED}" type="presParOf" srcId="{2CB01180-60D6-4BE0-B526-5B3FBA5CE9CF}" destId="{C223019F-4B6E-446E-BBE7-216373705374}" srcOrd="6" destOrd="0" presId="urn:microsoft.com/office/officeart/2005/8/layout/vList2"/>
    <dgm:cxn modelId="{2D97C2D8-5AB4-4B81-A5AB-90AA1DB453A3}" type="presParOf" srcId="{2CB01180-60D6-4BE0-B526-5B3FBA5CE9CF}" destId="{6F360361-AE9C-430D-85BE-34D58346CC6A}" srcOrd="7" destOrd="0" presId="urn:microsoft.com/office/officeart/2005/8/layout/vList2"/>
    <dgm:cxn modelId="{A0C1E0EC-28FA-48D6-B3D2-3ADFCD61EA19}" type="presParOf" srcId="{2CB01180-60D6-4BE0-B526-5B3FBA5CE9CF}" destId="{45E3D04D-E889-40F1-9713-EB40B9F186A8}" srcOrd="8" destOrd="0" presId="urn:microsoft.com/office/officeart/2005/8/layout/vList2"/>
    <dgm:cxn modelId="{80915F50-1BAC-4706-BCE8-4241121B23A7}" type="presParOf" srcId="{2CB01180-60D6-4BE0-B526-5B3FBA5CE9CF}" destId="{83DB7612-ED55-4FE2-A715-51FD98AE9985}" srcOrd="9" destOrd="0" presId="urn:microsoft.com/office/officeart/2005/8/layout/vList2"/>
    <dgm:cxn modelId="{76F9059F-4BD2-4917-812E-3435A69664B2}" type="presParOf" srcId="{2CB01180-60D6-4BE0-B526-5B3FBA5CE9CF}" destId="{0E0E3A1D-6592-48BF-83C1-667502D03F82}" srcOrd="10" destOrd="0" presId="urn:microsoft.com/office/officeart/2005/8/layout/vList2"/>
    <dgm:cxn modelId="{AE53CA7C-4CAA-4AE6-A343-9EA9CD395081}" type="presParOf" srcId="{2CB01180-60D6-4BE0-B526-5B3FBA5CE9CF}" destId="{0D796445-AF70-40E9-8560-65BEF03647EE}" srcOrd="11" destOrd="0" presId="urn:microsoft.com/office/officeart/2005/8/layout/vList2"/>
    <dgm:cxn modelId="{22467569-5337-486F-A293-20C4258A524A}" type="presParOf" srcId="{2CB01180-60D6-4BE0-B526-5B3FBA5CE9CF}" destId="{16D40878-C069-4F62-99F8-71CD7D69DA9E}"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82CCBA-CCAD-4C91-BB5D-451054EC99E6}"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74ACA1D2-05AC-4CFE-AE34-36574F4BA2FE}">
      <dgm:prSet/>
      <dgm:spPr/>
      <dgm:t>
        <a:bodyPr/>
        <a:lstStyle/>
        <a:p>
          <a:r>
            <a:rPr lang="en-US" b="0" i="0" dirty="0"/>
            <a:t>Explanations of seven Graphs with the help of variables from both datasets of COVID-19 tests conducted and positive during May, June, and July 2020 and 2023</a:t>
          </a:r>
          <a:endParaRPr lang="en-US" dirty="0"/>
        </a:p>
      </dgm:t>
    </dgm:pt>
    <dgm:pt modelId="{E5931042-5F29-4661-8484-713FE3E06511}" type="parTrans" cxnId="{E26A6496-7FBB-49B7-A6A0-3EF71BF8ABBC}">
      <dgm:prSet/>
      <dgm:spPr/>
      <dgm:t>
        <a:bodyPr/>
        <a:lstStyle/>
        <a:p>
          <a:endParaRPr lang="en-US"/>
        </a:p>
      </dgm:t>
    </dgm:pt>
    <dgm:pt modelId="{74EA787C-27BF-4AC1-A077-AE94611C21F4}" type="sibTrans" cxnId="{E26A6496-7FBB-49B7-A6A0-3EF71BF8ABBC}">
      <dgm:prSet/>
      <dgm:spPr/>
      <dgm:t>
        <a:bodyPr/>
        <a:lstStyle/>
        <a:p>
          <a:endParaRPr lang="en-US"/>
        </a:p>
      </dgm:t>
    </dgm:pt>
    <dgm:pt modelId="{627DEED2-07A9-4B21-A4B5-5734B1A3131A}">
      <dgm:prSet/>
      <dgm:spPr/>
      <dgm:t>
        <a:bodyPr/>
        <a:lstStyle/>
        <a:p>
          <a:r>
            <a:rPr lang="en-US" b="0" i="0" dirty="0"/>
            <a:t>And third dataset of COVID-19 vaccination given by country before 18 January 2023</a:t>
          </a:r>
          <a:endParaRPr lang="en-US" dirty="0"/>
        </a:p>
      </dgm:t>
    </dgm:pt>
    <dgm:pt modelId="{A6CC2112-CDFF-4DBC-AE3A-7FC278BAA1B9}" type="parTrans" cxnId="{B9015268-6C8D-47A8-99CF-3B888BB7E665}">
      <dgm:prSet/>
      <dgm:spPr/>
      <dgm:t>
        <a:bodyPr/>
        <a:lstStyle/>
        <a:p>
          <a:endParaRPr lang="en-US"/>
        </a:p>
      </dgm:t>
    </dgm:pt>
    <dgm:pt modelId="{12B211DA-18C8-41B3-82A5-4BE6462E9E4F}" type="sibTrans" cxnId="{B9015268-6C8D-47A8-99CF-3B888BB7E665}">
      <dgm:prSet/>
      <dgm:spPr/>
      <dgm:t>
        <a:bodyPr/>
        <a:lstStyle/>
        <a:p>
          <a:endParaRPr lang="en-US"/>
        </a:p>
      </dgm:t>
    </dgm:pt>
    <dgm:pt modelId="{B7A5267E-185E-4B65-A95F-B6439DFD5C6F}">
      <dgm:prSet/>
      <dgm:spPr/>
      <dgm:t>
        <a:bodyPr/>
        <a:lstStyle/>
        <a:p>
          <a:r>
            <a:rPr lang="en-US" b="0" i="0"/>
            <a:t>We can create a Map chart, bar chart, Line Chart, Table chart, Circle Graph, and side-by-side chart</a:t>
          </a:r>
          <a:endParaRPr lang="en-US"/>
        </a:p>
      </dgm:t>
    </dgm:pt>
    <dgm:pt modelId="{B88F2264-06AF-4ACA-9142-DE307D8C6888}" type="parTrans" cxnId="{87981F33-37D9-4054-9C56-F3E8A444EA4C}">
      <dgm:prSet/>
      <dgm:spPr/>
      <dgm:t>
        <a:bodyPr/>
        <a:lstStyle/>
        <a:p>
          <a:endParaRPr lang="en-US"/>
        </a:p>
      </dgm:t>
    </dgm:pt>
    <dgm:pt modelId="{BF35DCCF-4958-41DF-8D31-D7B0E9CE0853}" type="sibTrans" cxnId="{87981F33-37D9-4054-9C56-F3E8A444EA4C}">
      <dgm:prSet/>
      <dgm:spPr/>
      <dgm:t>
        <a:bodyPr/>
        <a:lstStyle/>
        <a:p>
          <a:endParaRPr lang="en-US"/>
        </a:p>
      </dgm:t>
    </dgm:pt>
    <dgm:pt modelId="{38E74965-D881-41C0-92EF-9BD145C3E842}">
      <dgm:prSet/>
      <dgm:spPr/>
      <dgm:t>
        <a:bodyPr/>
        <a:lstStyle/>
        <a:p>
          <a:r>
            <a:rPr lang="en-US" b="0" i="0"/>
            <a:t>Here we have enough datasets and variables to create 6 visualization graphs and we can see how it works</a:t>
          </a:r>
          <a:endParaRPr lang="en-US"/>
        </a:p>
      </dgm:t>
    </dgm:pt>
    <dgm:pt modelId="{F9AD1DA9-D17F-4507-B60B-75A3DE7DB7FC}" type="parTrans" cxnId="{80941C76-EAC1-4FDA-AB29-9875B1C6DEE9}">
      <dgm:prSet/>
      <dgm:spPr/>
      <dgm:t>
        <a:bodyPr/>
        <a:lstStyle/>
        <a:p>
          <a:endParaRPr lang="en-US"/>
        </a:p>
      </dgm:t>
    </dgm:pt>
    <dgm:pt modelId="{13314EA1-2DAE-4DE2-A394-A0F1FF121090}" type="sibTrans" cxnId="{80941C76-EAC1-4FDA-AB29-9875B1C6DEE9}">
      <dgm:prSet/>
      <dgm:spPr/>
      <dgm:t>
        <a:bodyPr/>
        <a:lstStyle/>
        <a:p>
          <a:endParaRPr lang="en-US"/>
        </a:p>
      </dgm:t>
    </dgm:pt>
    <dgm:pt modelId="{8BEC5DF8-3612-497C-9A7E-D3930DE4B813}" type="pres">
      <dgm:prSet presAssocID="{9082CCBA-CCAD-4C91-BB5D-451054EC99E6}" presName="diagram" presStyleCnt="0">
        <dgm:presLayoutVars>
          <dgm:dir/>
          <dgm:resizeHandles val="exact"/>
        </dgm:presLayoutVars>
      </dgm:prSet>
      <dgm:spPr/>
    </dgm:pt>
    <dgm:pt modelId="{9B13F48C-E43E-47F4-BA88-C2DF4A97B26C}" type="pres">
      <dgm:prSet presAssocID="{74ACA1D2-05AC-4CFE-AE34-36574F4BA2FE}" presName="node" presStyleLbl="node1" presStyleIdx="0" presStyleCnt="4">
        <dgm:presLayoutVars>
          <dgm:bulletEnabled val="1"/>
        </dgm:presLayoutVars>
      </dgm:prSet>
      <dgm:spPr/>
    </dgm:pt>
    <dgm:pt modelId="{22046B59-E649-4FE9-ACF3-C66A9848F52F}" type="pres">
      <dgm:prSet presAssocID="{74EA787C-27BF-4AC1-A077-AE94611C21F4}" presName="sibTrans" presStyleLbl="sibTrans2D1" presStyleIdx="0" presStyleCnt="3"/>
      <dgm:spPr/>
    </dgm:pt>
    <dgm:pt modelId="{5986CCC2-9E94-435C-A156-119D44C9782E}" type="pres">
      <dgm:prSet presAssocID="{74EA787C-27BF-4AC1-A077-AE94611C21F4}" presName="connectorText" presStyleLbl="sibTrans2D1" presStyleIdx="0" presStyleCnt="3"/>
      <dgm:spPr/>
    </dgm:pt>
    <dgm:pt modelId="{75DA3A24-41D0-4021-99F2-711C1D28BB9C}" type="pres">
      <dgm:prSet presAssocID="{627DEED2-07A9-4B21-A4B5-5734B1A3131A}" presName="node" presStyleLbl="node1" presStyleIdx="1" presStyleCnt="4">
        <dgm:presLayoutVars>
          <dgm:bulletEnabled val="1"/>
        </dgm:presLayoutVars>
      </dgm:prSet>
      <dgm:spPr/>
    </dgm:pt>
    <dgm:pt modelId="{F1E637E2-F42E-4C80-BCF5-7695C40AECE4}" type="pres">
      <dgm:prSet presAssocID="{12B211DA-18C8-41B3-82A5-4BE6462E9E4F}" presName="sibTrans" presStyleLbl="sibTrans2D1" presStyleIdx="1" presStyleCnt="3"/>
      <dgm:spPr/>
    </dgm:pt>
    <dgm:pt modelId="{065ED53E-6D47-4CE7-B695-6D9F161914C5}" type="pres">
      <dgm:prSet presAssocID="{12B211DA-18C8-41B3-82A5-4BE6462E9E4F}" presName="connectorText" presStyleLbl="sibTrans2D1" presStyleIdx="1" presStyleCnt="3"/>
      <dgm:spPr/>
    </dgm:pt>
    <dgm:pt modelId="{5DEAF263-E1D4-4536-92A0-73B238322A41}" type="pres">
      <dgm:prSet presAssocID="{B7A5267E-185E-4B65-A95F-B6439DFD5C6F}" presName="node" presStyleLbl="node1" presStyleIdx="2" presStyleCnt="4">
        <dgm:presLayoutVars>
          <dgm:bulletEnabled val="1"/>
        </dgm:presLayoutVars>
      </dgm:prSet>
      <dgm:spPr/>
    </dgm:pt>
    <dgm:pt modelId="{866EEF82-B03A-4B48-A518-C3F2E4078E73}" type="pres">
      <dgm:prSet presAssocID="{BF35DCCF-4958-41DF-8D31-D7B0E9CE0853}" presName="sibTrans" presStyleLbl="sibTrans2D1" presStyleIdx="2" presStyleCnt="3"/>
      <dgm:spPr/>
    </dgm:pt>
    <dgm:pt modelId="{23565FBE-867D-4B08-BC34-FB82240FFED6}" type="pres">
      <dgm:prSet presAssocID="{BF35DCCF-4958-41DF-8D31-D7B0E9CE0853}" presName="connectorText" presStyleLbl="sibTrans2D1" presStyleIdx="2" presStyleCnt="3"/>
      <dgm:spPr/>
    </dgm:pt>
    <dgm:pt modelId="{D8D2B560-0D24-4925-A1A4-40A156136CE0}" type="pres">
      <dgm:prSet presAssocID="{38E74965-D881-41C0-92EF-9BD145C3E842}" presName="node" presStyleLbl="node1" presStyleIdx="3" presStyleCnt="4">
        <dgm:presLayoutVars>
          <dgm:bulletEnabled val="1"/>
        </dgm:presLayoutVars>
      </dgm:prSet>
      <dgm:spPr/>
    </dgm:pt>
  </dgm:ptLst>
  <dgm:cxnLst>
    <dgm:cxn modelId="{8D33C306-96C9-4201-9945-6DA1AD638C97}" type="presOf" srcId="{12B211DA-18C8-41B3-82A5-4BE6462E9E4F}" destId="{065ED53E-6D47-4CE7-B695-6D9F161914C5}" srcOrd="1" destOrd="0" presId="urn:microsoft.com/office/officeart/2005/8/layout/process5"/>
    <dgm:cxn modelId="{9441641F-E872-44EC-9A15-2EEAB093A95C}" type="presOf" srcId="{74EA787C-27BF-4AC1-A077-AE94611C21F4}" destId="{5986CCC2-9E94-435C-A156-119D44C9782E}" srcOrd="1" destOrd="0" presId="urn:microsoft.com/office/officeart/2005/8/layout/process5"/>
    <dgm:cxn modelId="{87981F33-37D9-4054-9C56-F3E8A444EA4C}" srcId="{9082CCBA-CCAD-4C91-BB5D-451054EC99E6}" destId="{B7A5267E-185E-4B65-A95F-B6439DFD5C6F}" srcOrd="2" destOrd="0" parTransId="{B88F2264-06AF-4ACA-9142-DE307D8C6888}" sibTransId="{BF35DCCF-4958-41DF-8D31-D7B0E9CE0853}"/>
    <dgm:cxn modelId="{990AA540-D9D2-4B97-AEE0-38593987AC79}" type="presOf" srcId="{BF35DCCF-4958-41DF-8D31-D7B0E9CE0853}" destId="{23565FBE-867D-4B08-BC34-FB82240FFED6}" srcOrd="1" destOrd="0" presId="urn:microsoft.com/office/officeart/2005/8/layout/process5"/>
    <dgm:cxn modelId="{63B70B5B-0719-4A83-815A-5131B63FCA16}" type="presOf" srcId="{12B211DA-18C8-41B3-82A5-4BE6462E9E4F}" destId="{F1E637E2-F42E-4C80-BCF5-7695C40AECE4}" srcOrd="0" destOrd="0" presId="urn:microsoft.com/office/officeart/2005/8/layout/process5"/>
    <dgm:cxn modelId="{7C941548-D76F-43BE-9044-D82F85317DFB}" type="presOf" srcId="{38E74965-D881-41C0-92EF-9BD145C3E842}" destId="{D8D2B560-0D24-4925-A1A4-40A156136CE0}" srcOrd="0" destOrd="0" presId="urn:microsoft.com/office/officeart/2005/8/layout/process5"/>
    <dgm:cxn modelId="{B9015268-6C8D-47A8-99CF-3B888BB7E665}" srcId="{9082CCBA-CCAD-4C91-BB5D-451054EC99E6}" destId="{627DEED2-07A9-4B21-A4B5-5734B1A3131A}" srcOrd="1" destOrd="0" parTransId="{A6CC2112-CDFF-4DBC-AE3A-7FC278BAA1B9}" sibTransId="{12B211DA-18C8-41B3-82A5-4BE6462E9E4F}"/>
    <dgm:cxn modelId="{0557FB6F-1BDB-47B2-87B1-BEE45361E007}" type="presOf" srcId="{B7A5267E-185E-4B65-A95F-B6439DFD5C6F}" destId="{5DEAF263-E1D4-4536-92A0-73B238322A41}" srcOrd="0" destOrd="0" presId="urn:microsoft.com/office/officeart/2005/8/layout/process5"/>
    <dgm:cxn modelId="{52F9A171-9648-4059-B718-0F184297A8B5}" type="presOf" srcId="{74EA787C-27BF-4AC1-A077-AE94611C21F4}" destId="{22046B59-E649-4FE9-ACF3-C66A9848F52F}" srcOrd="0" destOrd="0" presId="urn:microsoft.com/office/officeart/2005/8/layout/process5"/>
    <dgm:cxn modelId="{80941C76-EAC1-4FDA-AB29-9875B1C6DEE9}" srcId="{9082CCBA-CCAD-4C91-BB5D-451054EC99E6}" destId="{38E74965-D881-41C0-92EF-9BD145C3E842}" srcOrd="3" destOrd="0" parTransId="{F9AD1DA9-D17F-4507-B60B-75A3DE7DB7FC}" sibTransId="{13314EA1-2DAE-4DE2-A394-A0F1FF121090}"/>
    <dgm:cxn modelId="{AC260B7E-808C-4D28-867D-F03F31FEF1DD}" type="presOf" srcId="{BF35DCCF-4958-41DF-8D31-D7B0E9CE0853}" destId="{866EEF82-B03A-4B48-A518-C3F2E4078E73}" srcOrd="0" destOrd="0" presId="urn:microsoft.com/office/officeart/2005/8/layout/process5"/>
    <dgm:cxn modelId="{E26A6496-7FBB-49B7-A6A0-3EF71BF8ABBC}" srcId="{9082CCBA-CCAD-4C91-BB5D-451054EC99E6}" destId="{74ACA1D2-05AC-4CFE-AE34-36574F4BA2FE}" srcOrd="0" destOrd="0" parTransId="{E5931042-5F29-4661-8484-713FE3E06511}" sibTransId="{74EA787C-27BF-4AC1-A077-AE94611C21F4}"/>
    <dgm:cxn modelId="{E3D49C98-CBB6-450C-B8C3-07A124B985EC}" type="presOf" srcId="{74ACA1D2-05AC-4CFE-AE34-36574F4BA2FE}" destId="{9B13F48C-E43E-47F4-BA88-C2DF4A97B26C}" srcOrd="0" destOrd="0" presId="urn:microsoft.com/office/officeart/2005/8/layout/process5"/>
    <dgm:cxn modelId="{733245C4-084D-4F05-943D-4F61C1604377}" type="presOf" srcId="{9082CCBA-CCAD-4C91-BB5D-451054EC99E6}" destId="{8BEC5DF8-3612-497C-9A7E-D3930DE4B813}" srcOrd="0" destOrd="0" presId="urn:microsoft.com/office/officeart/2005/8/layout/process5"/>
    <dgm:cxn modelId="{80AE93D0-F93E-4A45-A8FC-10D23976C86B}" type="presOf" srcId="{627DEED2-07A9-4B21-A4B5-5734B1A3131A}" destId="{75DA3A24-41D0-4021-99F2-711C1D28BB9C}" srcOrd="0" destOrd="0" presId="urn:microsoft.com/office/officeart/2005/8/layout/process5"/>
    <dgm:cxn modelId="{627350E3-8F34-4CEC-818A-9BD571E800C3}" type="presParOf" srcId="{8BEC5DF8-3612-497C-9A7E-D3930DE4B813}" destId="{9B13F48C-E43E-47F4-BA88-C2DF4A97B26C}" srcOrd="0" destOrd="0" presId="urn:microsoft.com/office/officeart/2005/8/layout/process5"/>
    <dgm:cxn modelId="{9686A2FF-0A5B-4904-AEBE-CEED63D4B59B}" type="presParOf" srcId="{8BEC5DF8-3612-497C-9A7E-D3930DE4B813}" destId="{22046B59-E649-4FE9-ACF3-C66A9848F52F}" srcOrd="1" destOrd="0" presId="urn:microsoft.com/office/officeart/2005/8/layout/process5"/>
    <dgm:cxn modelId="{7AA2DB5E-A665-4817-BA2A-5D828BFFF3C5}" type="presParOf" srcId="{22046B59-E649-4FE9-ACF3-C66A9848F52F}" destId="{5986CCC2-9E94-435C-A156-119D44C9782E}" srcOrd="0" destOrd="0" presId="urn:microsoft.com/office/officeart/2005/8/layout/process5"/>
    <dgm:cxn modelId="{B2209A1C-B2EA-4C87-B291-DFC9385F21F7}" type="presParOf" srcId="{8BEC5DF8-3612-497C-9A7E-D3930DE4B813}" destId="{75DA3A24-41D0-4021-99F2-711C1D28BB9C}" srcOrd="2" destOrd="0" presId="urn:microsoft.com/office/officeart/2005/8/layout/process5"/>
    <dgm:cxn modelId="{B7BC36BB-941F-47D0-B62B-D99FAF0B48ED}" type="presParOf" srcId="{8BEC5DF8-3612-497C-9A7E-D3930DE4B813}" destId="{F1E637E2-F42E-4C80-BCF5-7695C40AECE4}" srcOrd="3" destOrd="0" presId="urn:microsoft.com/office/officeart/2005/8/layout/process5"/>
    <dgm:cxn modelId="{142DE9EC-EF72-4FB7-9ECC-6F89DA0B02B3}" type="presParOf" srcId="{F1E637E2-F42E-4C80-BCF5-7695C40AECE4}" destId="{065ED53E-6D47-4CE7-B695-6D9F161914C5}" srcOrd="0" destOrd="0" presId="urn:microsoft.com/office/officeart/2005/8/layout/process5"/>
    <dgm:cxn modelId="{7A53B9E8-76B5-4B39-AAEA-F8773E3FF95B}" type="presParOf" srcId="{8BEC5DF8-3612-497C-9A7E-D3930DE4B813}" destId="{5DEAF263-E1D4-4536-92A0-73B238322A41}" srcOrd="4" destOrd="0" presId="urn:microsoft.com/office/officeart/2005/8/layout/process5"/>
    <dgm:cxn modelId="{2F8D92CE-ED55-4BC4-9D1F-396806A49743}" type="presParOf" srcId="{8BEC5DF8-3612-497C-9A7E-D3930DE4B813}" destId="{866EEF82-B03A-4B48-A518-C3F2E4078E73}" srcOrd="5" destOrd="0" presId="urn:microsoft.com/office/officeart/2005/8/layout/process5"/>
    <dgm:cxn modelId="{EC46AEAB-D5F8-44AD-BB8A-EE963CBD215E}" type="presParOf" srcId="{866EEF82-B03A-4B48-A518-C3F2E4078E73}" destId="{23565FBE-867D-4B08-BC34-FB82240FFED6}" srcOrd="0" destOrd="0" presId="urn:microsoft.com/office/officeart/2005/8/layout/process5"/>
    <dgm:cxn modelId="{A4CFD5B0-70AD-4051-898A-3DABB8B71CCD}" type="presParOf" srcId="{8BEC5DF8-3612-497C-9A7E-D3930DE4B813}" destId="{D8D2B560-0D24-4925-A1A4-40A156136CE0}" srcOrd="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1FCAB2D-4F7B-497F-8714-27C13385625C}" type="doc">
      <dgm:prSet loTypeId="urn:microsoft.com/office/officeart/2005/8/layout/hierarchy3" loCatId="hierarchy" qsTypeId="urn:microsoft.com/office/officeart/2005/8/quickstyle/simple1" qsCatId="simple" csTypeId="urn:microsoft.com/office/officeart/2005/8/colors/accent3_2" csCatId="accent3"/>
      <dgm:spPr/>
      <dgm:t>
        <a:bodyPr/>
        <a:lstStyle/>
        <a:p>
          <a:endParaRPr lang="en-US"/>
        </a:p>
      </dgm:t>
    </dgm:pt>
    <dgm:pt modelId="{7042C821-F934-40A3-906A-0AB4A09D3DA6}">
      <dgm:prSet/>
      <dgm:spPr/>
      <dgm:t>
        <a:bodyPr/>
        <a:lstStyle/>
        <a:p>
          <a:r>
            <a:rPr lang="en-US"/>
            <a:t>Using the first dataset of COVID-19 cases Conducted and positive during May, June, and July 2020</a:t>
          </a:r>
        </a:p>
      </dgm:t>
    </dgm:pt>
    <dgm:pt modelId="{4CA5123F-49FA-4CCE-A040-6805544AE2C7}" type="parTrans" cxnId="{ECD1B09B-E500-4D74-96E2-BCABFDF08E26}">
      <dgm:prSet/>
      <dgm:spPr/>
      <dgm:t>
        <a:bodyPr/>
        <a:lstStyle/>
        <a:p>
          <a:endParaRPr lang="en-US"/>
        </a:p>
      </dgm:t>
    </dgm:pt>
    <dgm:pt modelId="{4B7ABCB2-76DA-45D6-AC1D-0951D22B3482}" type="sibTrans" cxnId="{ECD1B09B-E500-4D74-96E2-BCABFDF08E26}">
      <dgm:prSet/>
      <dgm:spPr/>
      <dgm:t>
        <a:bodyPr/>
        <a:lstStyle/>
        <a:p>
          <a:endParaRPr lang="en-US"/>
        </a:p>
      </dgm:t>
    </dgm:pt>
    <dgm:pt modelId="{77A77A21-23A6-45EC-8A64-BB86046FCCE9}">
      <dgm:prSet/>
      <dgm:spPr/>
      <dgm:t>
        <a:bodyPr/>
        <a:lstStyle/>
        <a:p>
          <a:r>
            <a:rPr lang="en-US"/>
            <a:t>I created a line graph and selected two variables</a:t>
          </a:r>
        </a:p>
      </dgm:t>
    </dgm:pt>
    <dgm:pt modelId="{637BE8BA-6AAB-429A-84E4-9E4CCA991E6B}" type="parTrans" cxnId="{43453867-6766-439D-ABDE-4FB0CFBB0244}">
      <dgm:prSet/>
      <dgm:spPr/>
      <dgm:t>
        <a:bodyPr/>
        <a:lstStyle/>
        <a:p>
          <a:endParaRPr lang="en-US"/>
        </a:p>
      </dgm:t>
    </dgm:pt>
    <dgm:pt modelId="{C6D4851B-8610-4934-9A68-A6F11E4B4E7E}" type="sibTrans" cxnId="{43453867-6766-439D-ABDE-4FB0CFBB0244}">
      <dgm:prSet/>
      <dgm:spPr/>
      <dgm:t>
        <a:bodyPr/>
        <a:lstStyle/>
        <a:p>
          <a:endParaRPr lang="en-US"/>
        </a:p>
      </dgm:t>
    </dgm:pt>
    <dgm:pt modelId="{9990AA54-99A5-433A-8D6D-544444C40170}">
      <dgm:prSet/>
      <dgm:spPr/>
      <dgm:t>
        <a:bodyPr/>
        <a:lstStyle/>
        <a:p>
          <a:r>
            <a:rPr lang="en-US"/>
            <a:t>The first Variable is the date (Day (Date)), which is discrete. (Temporal Variable) (Numeric Variable)</a:t>
          </a:r>
        </a:p>
      </dgm:t>
    </dgm:pt>
    <dgm:pt modelId="{D099A05A-5FA0-460F-87AA-56F4A108C173}" type="parTrans" cxnId="{06A4DD97-3FC6-41AC-88BE-902AADEABDA0}">
      <dgm:prSet/>
      <dgm:spPr/>
      <dgm:t>
        <a:bodyPr/>
        <a:lstStyle/>
        <a:p>
          <a:endParaRPr lang="en-US"/>
        </a:p>
      </dgm:t>
    </dgm:pt>
    <dgm:pt modelId="{1E0F2144-8F5D-445A-AC9C-A474F1D14BB5}" type="sibTrans" cxnId="{06A4DD97-3FC6-41AC-88BE-902AADEABDA0}">
      <dgm:prSet/>
      <dgm:spPr/>
      <dgm:t>
        <a:bodyPr/>
        <a:lstStyle/>
        <a:p>
          <a:endParaRPr lang="en-US"/>
        </a:p>
      </dgm:t>
    </dgm:pt>
    <dgm:pt modelId="{F6E207EC-62ED-416F-BC0E-9E9A7896DBB3}">
      <dgm:prSet/>
      <dgm:spPr/>
      <dgm:t>
        <a:bodyPr/>
        <a:lstStyle/>
        <a:p>
          <a:r>
            <a:rPr lang="en-US"/>
            <a:t>The second Variable of positive per million (Measure (sum)), which is continuous. (Rate Variable)</a:t>
          </a:r>
        </a:p>
      </dgm:t>
    </dgm:pt>
    <dgm:pt modelId="{F8189A9E-AABB-4B78-B5EF-A281CE82405B}" type="parTrans" cxnId="{69F473EC-4C94-40F0-BE2D-66F8FE21DE78}">
      <dgm:prSet/>
      <dgm:spPr/>
      <dgm:t>
        <a:bodyPr/>
        <a:lstStyle/>
        <a:p>
          <a:endParaRPr lang="en-US"/>
        </a:p>
      </dgm:t>
    </dgm:pt>
    <dgm:pt modelId="{DDEEF2EB-A79A-4153-9C25-0AD30188DFB4}" type="sibTrans" cxnId="{69F473EC-4C94-40F0-BE2D-66F8FE21DE78}">
      <dgm:prSet/>
      <dgm:spPr/>
      <dgm:t>
        <a:bodyPr/>
        <a:lstStyle/>
        <a:p>
          <a:endParaRPr lang="en-US"/>
        </a:p>
      </dgm:t>
    </dgm:pt>
    <dgm:pt modelId="{B432A88F-A7E7-4E7A-AEBD-3B6388CE4D0E}" type="pres">
      <dgm:prSet presAssocID="{41FCAB2D-4F7B-497F-8714-27C13385625C}" presName="diagram" presStyleCnt="0">
        <dgm:presLayoutVars>
          <dgm:chPref val="1"/>
          <dgm:dir/>
          <dgm:animOne val="branch"/>
          <dgm:animLvl val="lvl"/>
          <dgm:resizeHandles/>
        </dgm:presLayoutVars>
      </dgm:prSet>
      <dgm:spPr/>
    </dgm:pt>
    <dgm:pt modelId="{5DD7A6A3-B864-4802-ADDA-EE398A1A52C7}" type="pres">
      <dgm:prSet presAssocID="{7042C821-F934-40A3-906A-0AB4A09D3DA6}" presName="root" presStyleCnt="0"/>
      <dgm:spPr/>
    </dgm:pt>
    <dgm:pt modelId="{F06AACD0-F6CA-4155-8677-8E58DF23B73B}" type="pres">
      <dgm:prSet presAssocID="{7042C821-F934-40A3-906A-0AB4A09D3DA6}" presName="rootComposite" presStyleCnt="0"/>
      <dgm:spPr/>
    </dgm:pt>
    <dgm:pt modelId="{C2FBC198-009A-4613-8F2B-F19CA6BB51F4}" type="pres">
      <dgm:prSet presAssocID="{7042C821-F934-40A3-906A-0AB4A09D3DA6}" presName="rootText" presStyleLbl="node1" presStyleIdx="0" presStyleCnt="2"/>
      <dgm:spPr/>
    </dgm:pt>
    <dgm:pt modelId="{EE5009B7-A1D3-4295-9EB8-A017894EE9AC}" type="pres">
      <dgm:prSet presAssocID="{7042C821-F934-40A3-906A-0AB4A09D3DA6}" presName="rootConnector" presStyleLbl="node1" presStyleIdx="0" presStyleCnt="2"/>
      <dgm:spPr/>
    </dgm:pt>
    <dgm:pt modelId="{49774EE2-98BA-489A-84CD-DA2E95323115}" type="pres">
      <dgm:prSet presAssocID="{7042C821-F934-40A3-906A-0AB4A09D3DA6}" presName="childShape" presStyleCnt="0"/>
      <dgm:spPr/>
    </dgm:pt>
    <dgm:pt modelId="{1F5999CF-7782-48C9-A05A-05558BAC22C6}" type="pres">
      <dgm:prSet presAssocID="{77A77A21-23A6-45EC-8A64-BB86046FCCE9}" presName="root" presStyleCnt="0"/>
      <dgm:spPr/>
    </dgm:pt>
    <dgm:pt modelId="{32467A32-F164-4048-BD14-1F95D3DBB4F2}" type="pres">
      <dgm:prSet presAssocID="{77A77A21-23A6-45EC-8A64-BB86046FCCE9}" presName="rootComposite" presStyleCnt="0"/>
      <dgm:spPr/>
    </dgm:pt>
    <dgm:pt modelId="{71EBFA39-D18F-4A74-B652-351EABB5BB3C}" type="pres">
      <dgm:prSet presAssocID="{77A77A21-23A6-45EC-8A64-BB86046FCCE9}" presName="rootText" presStyleLbl="node1" presStyleIdx="1" presStyleCnt="2"/>
      <dgm:spPr/>
    </dgm:pt>
    <dgm:pt modelId="{C00F6E6D-9DF6-4A95-B8F0-97DAB6969875}" type="pres">
      <dgm:prSet presAssocID="{77A77A21-23A6-45EC-8A64-BB86046FCCE9}" presName="rootConnector" presStyleLbl="node1" presStyleIdx="1" presStyleCnt="2"/>
      <dgm:spPr/>
    </dgm:pt>
    <dgm:pt modelId="{2E955A52-B9C1-4918-B635-72F01FAFB2DF}" type="pres">
      <dgm:prSet presAssocID="{77A77A21-23A6-45EC-8A64-BB86046FCCE9}" presName="childShape" presStyleCnt="0"/>
      <dgm:spPr/>
    </dgm:pt>
    <dgm:pt modelId="{D9623DA5-84C5-4640-A86F-A397D31F244F}" type="pres">
      <dgm:prSet presAssocID="{D099A05A-5FA0-460F-87AA-56F4A108C173}" presName="Name13" presStyleLbl="parChTrans1D2" presStyleIdx="0" presStyleCnt="2"/>
      <dgm:spPr/>
    </dgm:pt>
    <dgm:pt modelId="{97EF3E4C-6D71-4A3A-ADFC-6E9950EA2B4C}" type="pres">
      <dgm:prSet presAssocID="{9990AA54-99A5-433A-8D6D-544444C40170}" presName="childText" presStyleLbl="bgAcc1" presStyleIdx="0" presStyleCnt="2">
        <dgm:presLayoutVars>
          <dgm:bulletEnabled val="1"/>
        </dgm:presLayoutVars>
      </dgm:prSet>
      <dgm:spPr/>
    </dgm:pt>
    <dgm:pt modelId="{9D5D688B-B87B-4A0A-BFE1-52552382FCA6}" type="pres">
      <dgm:prSet presAssocID="{F8189A9E-AABB-4B78-B5EF-A281CE82405B}" presName="Name13" presStyleLbl="parChTrans1D2" presStyleIdx="1" presStyleCnt="2"/>
      <dgm:spPr/>
    </dgm:pt>
    <dgm:pt modelId="{A9E5ED13-F78D-419C-AD8C-20FF0CF9DDB9}" type="pres">
      <dgm:prSet presAssocID="{F6E207EC-62ED-416F-BC0E-9E9A7896DBB3}" presName="childText" presStyleLbl="bgAcc1" presStyleIdx="1" presStyleCnt="2">
        <dgm:presLayoutVars>
          <dgm:bulletEnabled val="1"/>
        </dgm:presLayoutVars>
      </dgm:prSet>
      <dgm:spPr/>
    </dgm:pt>
  </dgm:ptLst>
  <dgm:cxnLst>
    <dgm:cxn modelId="{61DC163B-66EC-4056-9A6C-54CE93D1D959}" type="presOf" srcId="{41FCAB2D-4F7B-497F-8714-27C13385625C}" destId="{B432A88F-A7E7-4E7A-AEBD-3B6388CE4D0E}" srcOrd="0" destOrd="0" presId="urn:microsoft.com/office/officeart/2005/8/layout/hierarchy3"/>
    <dgm:cxn modelId="{7312343B-CDB8-4051-84DB-F00FB0FE6A22}" type="presOf" srcId="{9990AA54-99A5-433A-8D6D-544444C40170}" destId="{97EF3E4C-6D71-4A3A-ADFC-6E9950EA2B4C}" srcOrd="0" destOrd="0" presId="urn:microsoft.com/office/officeart/2005/8/layout/hierarchy3"/>
    <dgm:cxn modelId="{43453867-6766-439D-ABDE-4FB0CFBB0244}" srcId="{41FCAB2D-4F7B-497F-8714-27C13385625C}" destId="{77A77A21-23A6-45EC-8A64-BB86046FCCE9}" srcOrd="1" destOrd="0" parTransId="{637BE8BA-6AAB-429A-84E4-9E4CCA991E6B}" sibTransId="{C6D4851B-8610-4934-9A68-A6F11E4B4E7E}"/>
    <dgm:cxn modelId="{4AEF5869-C9D9-4369-9CA5-C1E206663E4D}" type="presOf" srcId="{7042C821-F934-40A3-906A-0AB4A09D3DA6}" destId="{EE5009B7-A1D3-4295-9EB8-A017894EE9AC}" srcOrd="1" destOrd="0" presId="urn:microsoft.com/office/officeart/2005/8/layout/hierarchy3"/>
    <dgm:cxn modelId="{F604EB7E-1714-4BF5-A63E-984FF75CA782}" type="presOf" srcId="{F6E207EC-62ED-416F-BC0E-9E9A7896DBB3}" destId="{A9E5ED13-F78D-419C-AD8C-20FF0CF9DDB9}" srcOrd="0" destOrd="0" presId="urn:microsoft.com/office/officeart/2005/8/layout/hierarchy3"/>
    <dgm:cxn modelId="{06A4DD97-3FC6-41AC-88BE-902AADEABDA0}" srcId="{77A77A21-23A6-45EC-8A64-BB86046FCCE9}" destId="{9990AA54-99A5-433A-8D6D-544444C40170}" srcOrd="0" destOrd="0" parTransId="{D099A05A-5FA0-460F-87AA-56F4A108C173}" sibTransId="{1E0F2144-8F5D-445A-AC9C-A474F1D14BB5}"/>
    <dgm:cxn modelId="{ECD1B09B-E500-4D74-96E2-BCABFDF08E26}" srcId="{41FCAB2D-4F7B-497F-8714-27C13385625C}" destId="{7042C821-F934-40A3-906A-0AB4A09D3DA6}" srcOrd="0" destOrd="0" parTransId="{4CA5123F-49FA-4CCE-A040-6805544AE2C7}" sibTransId="{4B7ABCB2-76DA-45D6-AC1D-0951D22B3482}"/>
    <dgm:cxn modelId="{F4F161B0-7151-4C2D-9A1C-B2F08E758531}" type="presOf" srcId="{77A77A21-23A6-45EC-8A64-BB86046FCCE9}" destId="{71EBFA39-D18F-4A74-B652-351EABB5BB3C}" srcOrd="0" destOrd="0" presId="urn:microsoft.com/office/officeart/2005/8/layout/hierarchy3"/>
    <dgm:cxn modelId="{878610C6-8352-4961-8964-0F8B0E422BA4}" type="presOf" srcId="{D099A05A-5FA0-460F-87AA-56F4A108C173}" destId="{D9623DA5-84C5-4640-A86F-A397D31F244F}" srcOrd="0" destOrd="0" presId="urn:microsoft.com/office/officeart/2005/8/layout/hierarchy3"/>
    <dgm:cxn modelId="{44977FC9-841A-4725-A24F-B6E6D7729E07}" type="presOf" srcId="{7042C821-F934-40A3-906A-0AB4A09D3DA6}" destId="{C2FBC198-009A-4613-8F2B-F19CA6BB51F4}" srcOrd="0" destOrd="0" presId="urn:microsoft.com/office/officeart/2005/8/layout/hierarchy3"/>
    <dgm:cxn modelId="{9A5B88C9-4D7C-48EC-88A3-8E642C7D9F37}" type="presOf" srcId="{F8189A9E-AABB-4B78-B5EF-A281CE82405B}" destId="{9D5D688B-B87B-4A0A-BFE1-52552382FCA6}" srcOrd="0" destOrd="0" presId="urn:microsoft.com/office/officeart/2005/8/layout/hierarchy3"/>
    <dgm:cxn modelId="{ADD602DA-ECE0-4E52-A2C5-B8CCD4C41E36}" type="presOf" srcId="{77A77A21-23A6-45EC-8A64-BB86046FCCE9}" destId="{C00F6E6D-9DF6-4A95-B8F0-97DAB6969875}" srcOrd="1" destOrd="0" presId="urn:microsoft.com/office/officeart/2005/8/layout/hierarchy3"/>
    <dgm:cxn modelId="{69F473EC-4C94-40F0-BE2D-66F8FE21DE78}" srcId="{77A77A21-23A6-45EC-8A64-BB86046FCCE9}" destId="{F6E207EC-62ED-416F-BC0E-9E9A7896DBB3}" srcOrd="1" destOrd="0" parTransId="{F8189A9E-AABB-4B78-B5EF-A281CE82405B}" sibTransId="{DDEEF2EB-A79A-4153-9C25-0AD30188DFB4}"/>
    <dgm:cxn modelId="{42DE0DF8-FEC3-46AD-AC2B-9B6D1895F522}" type="presParOf" srcId="{B432A88F-A7E7-4E7A-AEBD-3B6388CE4D0E}" destId="{5DD7A6A3-B864-4802-ADDA-EE398A1A52C7}" srcOrd="0" destOrd="0" presId="urn:microsoft.com/office/officeart/2005/8/layout/hierarchy3"/>
    <dgm:cxn modelId="{825E9089-DAF2-44BC-95C8-463F363BC9BE}" type="presParOf" srcId="{5DD7A6A3-B864-4802-ADDA-EE398A1A52C7}" destId="{F06AACD0-F6CA-4155-8677-8E58DF23B73B}" srcOrd="0" destOrd="0" presId="urn:microsoft.com/office/officeart/2005/8/layout/hierarchy3"/>
    <dgm:cxn modelId="{9D2D4E88-B5F4-4725-83FF-76039C9300AC}" type="presParOf" srcId="{F06AACD0-F6CA-4155-8677-8E58DF23B73B}" destId="{C2FBC198-009A-4613-8F2B-F19CA6BB51F4}" srcOrd="0" destOrd="0" presId="urn:microsoft.com/office/officeart/2005/8/layout/hierarchy3"/>
    <dgm:cxn modelId="{8E76E901-7261-43C6-ACEA-DC9DBBAABE41}" type="presParOf" srcId="{F06AACD0-F6CA-4155-8677-8E58DF23B73B}" destId="{EE5009B7-A1D3-4295-9EB8-A017894EE9AC}" srcOrd="1" destOrd="0" presId="urn:microsoft.com/office/officeart/2005/8/layout/hierarchy3"/>
    <dgm:cxn modelId="{322ECB4E-3B16-4B21-BAA7-75D91DEDFFF9}" type="presParOf" srcId="{5DD7A6A3-B864-4802-ADDA-EE398A1A52C7}" destId="{49774EE2-98BA-489A-84CD-DA2E95323115}" srcOrd="1" destOrd="0" presId="urn:microsoft.com/office/officeart/2005/8/layout/hierarchy3"/>
    <dgm:cxn modelId="{6C8E7387-9343-40E2-888F-8DE1BE6CE39F}" type="presParOf" srcId="{B432A88F-A7E7-4E7A-AEBD-3B6388CE4D0E}" destId="{1F5999CF-7782-48C9-A05A-05558BAC22C6}" srcOrd="1" destOrd="0" presId="urn:microsoft.com/office/officeart/2005/8/layout/hierarchy3"/>
    <dgm:cxn modelId="{5B4E7D75-8C98-45F7-91E7-EF6574DBE0E4}" type="presParOf" srcId="{1F5999CF-7782-48C9-A05A-05558BAC22C6}" destId="{32467A32-F164-4048-BD14-1F95D3DBB4F2}" srcOrd="0" destOrd="0" presId="urn:microsoft.com/office/officeart/2005/8/layout/hierarchy3"/>
    <dgm:cxn modelId="{462A2779-77D1-486D-B97A-9A0C04650175}" type="presParOf" srcId="{32467A32-F164-4048-BD14-1F95D3DBB4F2}" destId="{71EBFA39-D18F-4A74-B652-351EABB5BB3C}" srcOrd="0" destOrd="0" presId="urn:microsoft.com/office/officeart/2005/8/layout/hierarchy3"/>
    <dgm:cxn modelId="{874F1E80-BCC7-4319-8913-3C0802281AE4}" type="presParOf" srcId="{32467A32-F164-4048-BD14-1F95D3DBB4F2}" destId="{C00F6E6D-9DF6-4A95-B8F0-97DAB6969875}" srcOrd="1" destOrd="0" presId="urn:microsoft.com/office/officeart/2005/8/layout/hierarchy3"/>
    <dgm:cxn modelId="{58749D56-683A-4345-818F-194BC7D41D17}" type="presParOf" srcId="{1F5999CF-7782-48C9-A05A-05558BAC22C6}" destId="{2E955A52-B9C1-4918-B635-72F01FAFB2DF}" srcOrd="1" destOrd="0" presId="urn:microsoft.com/office/officeart/2005/8/layout/hierarchy3"/>
    <dgm:cxn modelId="{A0CA25FF-E01A-426E-9BB3-088BF7D1CB12}" type="presParOf" srcId="{2E955A52-B9C1-4918-B635-72F01FAFB2DF}" destId="{D9623DA5-84C5-4640-A86F-A397D31F244F}" srcOrd="0" destOrd="0" presId="urn:microsoft.com/office/officeart/2005/8/layout/hierarchy3"/>
    <dgm:cxn modelId="{4751A0DB-F769-4857-A3C2-0AB971CAB215}" type="presParOf" srcId="{2E955A52-B9C1-4918-B635-72F01FAFB2DF}" destId="{97EF3E4C-6D71-4A3A-ADFC-6E9950EA2B4C}" srcOrd="1" destOrd="0" presId="urn:microsoft.com/office/officeart/2005/8/layout/hierarchy3"/>
    <dgm:cxn modelId="{155DDD43-8363-40CE-AC95-DEF8815525F2}" type="presParOf" srcId="{2E955A52-B9C1-4918-B635-72F01FAFB2DF}" destId="{9D5D688B-B87B-4A0A-BFE1-52552382FCA6}" srcOrd="2" destOrd="0" presId="urn:microsoft.com/office/officeart/2005/8/layout/hierarchy3"/>
    <dgm:cxn modelId="{2D87811A-F549-4D0B-85FF-98B730EA67DA}" type="presParOf" srcId="{2E955A52-B9C1-4918-B635-72F01FAFB2DF}" destId="{A9E5ED13-F78D-419C-AD8C-20FF0CF9DDB9}"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7A119AC-924F-43AB-86AC-6AD28B4506E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7D0787F3-4182-4330-BBA7-221F6AB33CE1}">
      <dgm:prSet/>
      <dgm:spPr/>
      <dgm:t>
        <a:bodyPr/>
        <a:lstStyle/>
        <a:p>
          <a:r>
            <a:rPr lang="en-US"/>
            <a:t>We addressed 7 important pandemic-related subjects using a variety of graphical methods in our comprehensive COVID-19 data visualization project</a:t>
          </a:r>
        </a:p>
      </dgm:t>
    </dgm:pt>
    <dgm:pt modelId="{15152510-8754-4270-9399-B0FE2EFEF172}" type="parTrans" cxnId="{FD078BE1-96F3-49FB-AFFE-A2C2CCD21C6E}">
      <dgm:prSet/>
      <dgm:spPr/>
      <dgm:t>
        <a:bodyPr/>
        <a:lstStyle/>
        <a:p>
          <a:endParaRPr lang="en-US"/>
        </a:p>
      </dgm:t>
    </dgm:pt>
    <dgm:pt modelId="{44D55F3C-1D3E-4427-897B-E632BCC657F3}" type="sibTrans" cxnId="{FD078BE1-96F3-49FB-AFFE-A2C2CCD21C6E}">
      <dgm:prSet/>
      <dgm:spPr/>
      <dgm:t>
        <a:bodyPr/>
        <a:lstStyle/>
        <a:p>
          <a:endParaRPr lang="en-US"/>
        </a:p>
      </dgm:t>
    </dgm:pt>
    <dgm:pt modelId="{99DCFACD-AC63-4DA0-9771-3BED47BA1D94}">
      <dgm:prSet/>
      <dgm:spPr/>
      <dgm:t>
        <a:bodyPr/>
        <a:lstStyle/>
        <a:p>
          <a:r>
            <a:rPr lang="en-US"/>
            <a:t>Maps, tables, bar charts, circles graphs, comparison charts, and line graphs were some of the graphic aids used to highlight various facets of the pandemic</a:t>
          </a:r>
        </a:p>
      </dgm:t>
    </dgm:pt>
    <dgm:pt modelId="{6D51F36A-8E78-4102-A68C-A9E5489DF680}" type="parTrans" cxnId="{A0D61507-00FC-4807-9D29-59A5CDBD3813}">
      <dgm:prSet/>
      <dgm:spPr/>
      <dgm:t>
        <a:bodyPr/>
        <a:lstStyle/>
        <a:p>
          <a:endParaRPr lang="en-US"/>
        </a:p>
      </dgm:t>
    </dgm:pt>
    <dgm:pt modelId="{9B85C75B-7125-44DE-96FF-D035D3F31A7F}" type="sibTrans" cxnId="{A0D61507-00FC-4807-9D29-59A5CDBD3813}">
      <dgm:prSet/>
      <dgm:spPr/>
      <dgm:t>
        <a:bodyPr/>
        <a:lstStyle/>
        <a:p>
          <a:endParaRPr lang="en-US"/>
        </a:p>
      </dgm:t>
    </dgm:pt>
    <dgm:pt modelId="{6F83665A-AFFB-4E11-985D-C1264D45CC98}">
      <dgm:prSet/>
      <dgm:spPr/>
      <dgm:t>
        <a:bodyPr/>
        <a:lstStyle/>
        <a:p>
          <a:r>
            <a:rPr lang="en-US"/>
            <a:t>For quicker assessment, a graphic displaying the global coverage of the COVID-19 vaccine by January 18, 2023, was included</a:t>
          </a:r>
        </a:p>
      </dgm:t>
    </dgm:pt>
    <dgm:pt modelId="{9289E5C1-BFA7-4647-BE60-044BEBF635F3}" type="parTrans" cxnId="{04A6D32A-6B41-4BF4-971C-0DD7717B5E3B}">
      <dgm:prSet/>
      <dgm:spPr/>
      <dgm:t>
        <a:bodyPr/>
        <a:lstStyle/>
        <a:p>
          <a:endParaRPr lang="en-US"/>
        </a:p>
      </dgm:t>
    </dgm:pt>
    <dgm:pt modelId="{2891A505-8746-4F8D-ACFB-8290C997DE01}" type="sibTrans" cxnId="{04A6D32A-6B41-4BF4-971C-0DD7717B5E3B}">
      <dgm:prSet/>
      <dgm:spPr/>
      <dgm:t>
        <a:bodyPr/>
        <a:lstStyle/>
        <a:p>
          <a:endParaRPr lang="en-US"/>
        </a:p>
      </dgm:t>
    </dgm:pt>
    <dgm:pt modelId="{A9B51925-57CE-42C8-9A46-65C9E088F146}">
      <dgm:prSet/>
      <dgm:spPr/>
      <dgm:t>
        <a:bodyPr/>
        <a:lstStyle/>
        <a:p>
          <a:r>
            <a:rPr lang="en-US"/>
            <a:t>To understand the top 5 Countries affected by COVID-19 most during 2020 we can see through the picture chart</a:t>
          </a:r>
        </a:p>
      </dgm:t>
    </dgm:pt>
    <dgm:pt modelId="{419D8FB4-E22D-4ED6-B0E1-EEF07DCC2782}" type="parTrans" cxnId="{DC8B21AA-DB9F-4583-8465-DBE4CEA88385}">
      <dgm:prSet/>
      <dgm:spPr/>
      <dgm:t>
        <a:bodyPr/>
        <a:lstStyle/>
        <a:p>
          <a:endParaRPr lang="en-US"/>
        </a:p>
      </dgm:t>
    </dgm:pt>
    <dgm:pt modelId="{7925920B-DEE4-45E3-9CB8-39C12A62E8E6}" type="sibTrans" cxnId="{DC8B21AA-DB9F-4583-8465-DBE4CEA88385}">
      <dgm:prSet/>
      <dgm:spPr/>
      <dgm:t>
        <a:bodyPr/>
        <a:lstStyle/>
        <a:p>
          <a:endParaRPr lang="en-US"/>
        </a:p>
      </dgm:t>
    </dgm:pt>
    <dgm:pt modelId="{B2192F88-108C-402F-8D9A-4EB34974EF5B}">
      <dgm:prSet/>
      <dgm:spPr/>
      <dgm:t>
        <a:bodyPr/>
        <a:lstStyle/>
        <a:p>
          <a:r>
            <a:rPr lang="en-US"/>
            <a:t>The percentage of fully immunized populations and the number of COVID-19 positive test results worldwide in May, June, and July of 2023 were displayed in a map graph</a:t>
          </a:r>
        </a:p>
      </dgm:t>
    </dgm:pt>
    <dgm:pt modelId="{B53CA994-6FFB-44B2-94D9-6BFFCE43E383}" type="parTrans" cxnId="{328072F9-7890-4ED1-B20E-45E5E11B1905}">
      <dgm:prSet/>
      <dgm:spPr/>
      <dgm:t>
        <a:bodyPr/>
        <a:lstStyle/>
        <a:p>
          <a:endParaRPr lang="en-US"/>
        </a:p>
      </dgm:t>
    </dgm:pt>
    <dgm:pt modelId="{8FBBF120-5A60-454F-8D90-AE94EE87D0C2}" type="sibTrans" cxnId="{328072F9-7890-4ED1-B20E-45E5E11B1905}">
      <dgm:prSet/>
      <dgm:spPr/>
      <dgm:t>
        <a:bodyPr/>
        <a:lstStyle/>
        <a:p>
          <a:endParaRPr lang="en-US"/>
        </a:p>
      </dgm:t>
    </dgm:pt>
    <dgm:pt modelId="{BD7889D1-6123-436F-877F-05068A94D748}" type="pres">
      <dgm:prSet presAssocID="{17A119AC-924F-43AB-86AC-6AD28B4506E5}" presName="linear" presStyleCnt="0">
        <dgm:presLayoutVars>
          <dgm:animLvl val="lvl"/>
          <dgm:resizeHandles val="exact"/>
        </dgm:presLayoutVars>
      </dgm:prSet>
      <dgm:spPr/>
    </dgm:pt>
    <dgm:pt modelId="{B6AA47A1-4FFE-4215-AC12-44EE4EDF4B5F}" type="pres">
      <dgm:prSet presAssocID="{7D0787F3-4182-4330-BBA7-221F6AB33CE1}" presName="parentText" presStyleLbl="node1" presStyleIdx="0" presStyleCnt="5">
        <dgm:presLayoutVars>
          <dgm:chMax val="0"/>
          <dgm:bulletEnabled val="1"/>
        </dgm:presLayoutVars>
      </dgm:prSet>
      <dgm:spPr/>
    </dgm:pt>
    <dgm:pt modelId="{C91B4899-1584-4C94-918E-3827948E077B}" type="pres">
      <dgm:prSet presAssocID="{44D55F3C-1D3E-4427-897B-E632BCC657F3}" presName="spacer" presStyleCnt="0"/>
      <dgm:spPr/>
    </dgm:pt>
    <dgm:pt modelId="{9DD903EA-9ED1-45FF-B10F-D9CACC1C17D2}" type="pres">
      <dgm:prSet presAssocID="{99DCFACD-AC63-4DA0-9771-3BED47BA1D94}" presName="parentText" presStyleLbl="node1" presStyleIdx="1" presStyleCnt="5">
        <dgm:presLayoutVars>
          <dgm:chMax val="0"/>
          <dgm:bulletEnabled val="1"/>
        </dgm:presLayoutVars>
      </dgm:prSet>
      <dgm:spPr/>
    </dgm:pt>
    <dgm:pt modelId="{F51E5305-3693-4408-8269-5DBE37BBDDDE}" type="pres">
      <dgm:prSet presAssocID="{9B85C75B-7125-44DE-96FF-D035D3F31A7F}" presName="spacer" presStyleCnt="0"/>
      <dgm:spPr/>
    </dgm:pt>
    <dgm:pt modelId="{18D0E25A-8251-4286-B74D-0FD98B740BC9}" type="pres">
      <dgm:prSet presAssocID="{6F83665A-AFFB-4E11-985D-C1264D45CC98}" presName="parentText" presStyleLbl="node1" presStyleIdx="2" presStyleCnt="5">
        <dgm:presLayoutVars>
          <dgm:chMax val="0"/>
          <dgm:bulletEnabled val="1"/>
        </dgm:presLayoutVars>
      </dgm:prSet>
      <dgm:spPr/>
    </dgm:pt>
    <dgm:pt modelId="{5BB79C31-5D2D-4614-9D80-9C20D0A145A6}" type="pres">
      <dgm:prSet presAssocID="{2891A505-8746-4F8D-ACFB-8290C997DE01}" presName="spacer" presStyleCnt="0"/>
      <dgm:spPr/>
    </dgm:pt>
    <dgm:pt modelId="{F5A06EBF-1237-418D-B003-B657D5B047ED}" type="pres">
      <dgm:prSet presAssocID="{A9B51925-57CE-42C8-9A46-65C9E088F146}" presName="parentText" presStyleLbl="node1" presStyleIdx="3" presStyleCnt="5">
        <dgm:presLayoutVars>
          <dgm:chMax val="0"/>
          <dgm:bulletEnabled val="1"/>
        </dgm:presLayoutVars>
      </dgm:prSet>
      <dgm:spPr/>
    </dgm:pt>
    <dgm:pt modelId="{0A1FBE16-0151-4A47-A497-6494B1CA3B61}" type="pres">
      <dgm:prSet presAssocID="{7925920B-DEE4-45E3-9CB8-39C12A62E8E6}" presName="spacer" presStyleCnt="0"/>
      <dgm:spPr/>
    </dgm:pt>
    <dgm:pt modelId="{8DFA7D91-F50F-4155-B432-432371F06B77}" type="pres">
      <dgm:prSet presAssocID="{B2192F88-108C-402F-8D9A-4EB34974EF5B}" presName="parentText" presStyleLbl="node1" presStyleIdx="4" presStyleCnt="5">
        <dgm:presLayoutVars>
          <dgm:chMax val="0"/>
          <dgm:bulletEnabled val="1"/>
        </dgm:presLayoutVars>
      </dgm:prSet>
      <dgm:spPr/>
    </dgm:pt>
  </dgm:ptLst>
  <dgm:cxnLst>
    <dgm:cxn modelId="{A0D61507-00FC-4807-9D29-59A5CDBD3813}" srcId="{17A119AC-924F-43AB-86AC-6AD28B4506E5}" destId="{99DCFACD-AC63-4DA0-9771-3BED47BA1D94}" srcOrd="1" destOrd="0" parTransId="{6D51F36A-8E78-4102-A68C-A9E5489DF680}" sibTransId="{9B85C75B-7125-44DE-96FF-D035D3F31A7F}"/>
    <dgm:cxn modelId="{BD1CAF10-280B-445E-A52D-28C32D04AC0A}" type="presOf" srcId="{7D0787F3-4182-4330-BBA7-221F6AB33CE1}" destId="{B6AA47A1-4FFE-4215-AC12-44EE4EDF4B5F}" srcOrd="0" destOrd="0" presId="urn:microsoft.com/office/officeart/2005/8/layout/vList2"/>
    <dgm:cxn modelId="{04A6D32A-6B41-4BF4-971C-0DD7717B5E3B}" srcId="{17A119AC-924F-43AB-86AC-6AD28B4506E5}" destId="{6F83665A-AFFB-4E11-985D-C1264D45CC98}" srcOrd="2" destOrd="0" parTransId="{9289E5C1-BFA7-4647-BE60-044BEBF635F3}" sibTransId="{2891A505-8746-4F8D-ACFB-8290C997DE01}"/>
    <dgm:cxn modelId="{D7A95C55-41E4-4075-977B-DB0353EF1793}" type="presOf" srcId="{B2192F88-108C-402F-8D9A-4EB34974EF5B}" destId="{8DFA7D91-F50F-4155-B432-432371F06B77}" srcOrd="0" destOrd="0" presId="urn:microsoft.com/office/officeart/2005/8/layout/vList2"/>
    <dgm:cxn modelId="{6A410B99-1194-4726-A5EE-0217F6646AE4}" type="presOf" srcId="{6F83665A-AFFB-4E11-985D-C1264D45CC98}" destId="{18D0E25A-8251-4286-B74D-0FD98B740BC9}" srcOrd="0" destOrd="0" presId="urn:microsoft.com/office/officeart/2005/8/layout/vList2"/>
    <dgm:cxn modelId="{DC8B21AA-DB9F-4583-8465-DBE4CEA88385}" srcId="{17A119AC-924F-43AB-86AC-6AD28B4506E5}" destId="{A9B51925-57CE-42C8-9A46-65C9E088F146}" srcOrd="3" destOrd="0" parTransId="{419D8FB4-E22D-4ED6-B0E1-EEF07DCC2782}" sibTransId="{7925920B-DEE4-45E3-9CB8-39C12A62E8E6}"/>
    <dgm:cxn modelId="{22DF3DBC-DCC5-447E-9A76-F40D8D939BF7}" type="presOf" srcId="{17A119AC-924F-43AB-86AC-6AD28B4506E5}" destId="{BD7889D1-6123-436F-877F-05068A94D748}" srcOrd="0" destOrd="0" presId="urn:microsoft.com/office/officeart/2005/8/layout/vList2"/>
    <dgm:cxn modelId="{85BE85D4-32F6-4E51-933D-797DFC2A3339}" type="presOf" srcId="{A9B51925-57CE-42C8-9A46-65C9E088F146}" destId="{F5A06EBF-1237-418D-B003-B657D5B047ED}" srcOrd="0" destOrd="0" presId="urn:microsoft.com/office/officeart/2005/8/layout/vList2"/>
    <dgm:cxn modelId="{FD078BE1-96F3-49FB-AFFE-A2C2CCD21C6E}" srcId="{17A119AC-924F-43AB-86AC-6AD28B4506E5}" destId="{7D0787F3-4182-4330-BBA7-221F6AB33CE1}" srcOrd="0" destOrd="0" parTransId="{15152510-8754-4270-9399-B0FE2EFEF172}" sibTransId="{44D55F3C-1D3E-4427-897B-E632BCC657F3}"/>
    <dgm:cxn modelId="{969252E9-637B-4F86-8DCB-1E3B879AC45D}" type="presOf" srcId="{99DCFACD-AC63-4DA0-9771-3BED47BA1D94}" destId="{9DD903EA-9ED1-45FF-B10F-D9CACC1C17D2}" srcOrd="0" destOrd="0" presId="urn:microsoft.com/office/officeart/2005/8/layout/vList2"/>
    <dgm:cxn modelId="{328072F9-7890-4ED1-B20E-45E5E11B1905}" srcId="{17A119AC-924F-43AB-86AC-6AD28B4506E5}" destId="{B2192F88-108C-402F-8D9A-4EB34974EF5B}" srcOrd="4" destOrd="0" parTransId="{B53CA994-6FFB-44B2-94D9-6BFFCE43E383}" sibTransId="{8FBBF120-5A60-454F-8D90-AE94EE87D0C2}"/>
    <dgm:cxn modelId="{C43A4DA7-535B-4FC7-A5F6-71984CFA0307}" type="presParOf" srcId="{BD7889D1-6123-436F-877F-05068A94D748}" destId="{B6AA47A1-4FFE-4215-AC12-44EE4EDF4B5F}" srcOrd="0" destOrd="0" presId="urn:microsoft.com/office/officeart/2005/8/layout/vList2"/>
    <dgm:cxn modelId="{E1A49EC4-BBD3-40C3-89D0-4555674D1DD9}" type="presParOf" srcId="{BD7889D1-6123-436F-877F-05068A94D748}" destId="{C91B4899-1584-4C94-918E-3827948E077B}" srcOrd="1" destOrd="0" presId="urn:microsoft.com/office/officeart/2005/8/layout/vList2"/>
    <dgm:cxn modelId="{4803A9F5-C6A9-450F-85C3-FC3E54DD24E4}" type="presParOf" srcId="{BD7889D1-6123-436F-877F-05068A94D748}" destId="{9DD903EA-9ED1-45FF-B10F-D9CACC1C17D2}" srcOrd="2" destOrd="0" presId="urn:microsoft.com/office/officeart/2005/8/layout/vList2"/>
    <dgm:cxn modelId="{19655836-67F4-418C-B43A-BC8863432D9D}" type="presParOf" srcId="{BD7889D1-6123-436F-877F-05068A94D748}" destId="{F51E5305-3693-4408-8269-5DBE37BBDDDE}" srcOrd="3" destOrd="0" presId="urn:microsoft.com/office/officeart/2005/8/layout/vList2"/>
    <dgm:cxn modelId="{BF410104-A414-42EF-82E8-9D33A9852E5C}" type="presParOf" srcId="{BD7889D1-6123-436F-877F-05068A94D748}" destId="{18D0E25A-8251-4286-B74D-0FD98B740BC9}" srcOrd="4" destOrd="0" presId="urn:microsoft.com/office/officeart/2005/8/layout/vList2"/>
    <dgm:cxn modelId="{E7C6E779-DAF1-40F6-94BD-85BD4674B2D9}" type="presParOf" srcId="{BD7889D1-6123-436F-877F-05068A94D748}" destId="{5BB79C31-5D2D-4614-9D80-9C20D0A145A6}" srcOrd="5" destOrd="0" presId="urn:microsoft.com/office/officeart/2005/8/layout/vList2"/>
    <dgm:cxn modelId="{8BD95077-0EBC-45BE-86BA-1491C612834A}" type="presParOf" srcId="{BD7889D1-6123-436F-877F-05068A94D748}" destId="{F5A06EBF-1237-418D-B003-B657D5B047ED}" srcOrd="6" destOrd="0" presId="urn:microsoft.com/office/officeart/2005/8/layout/vList2"/>
    <dgm:cxn modelId="{B6025524-985F-4C87-B9B5-0950C52682AC}" type="presParOf" srcId="{BD7889D1-6123-436F-877F-05068A94D748}" destId="{0A1FBE16-0151-4A47-A497-6494B1CA3B61}" srcOrd="7" destOrd="0" presId="urn:microsoft.com/office/officeart/2005/8/layout/vList2"/>
    <dgm:cxn modelId="{D951F702-77C1-42B3-A10E-6A76522DA95B}" type="presParOf" srcId="{BD7889D1-6123-436F-877F-05068A94D748}" destId="{8DFA7D91-F50F-4155-B432-432371F06B77}"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91B27AB-D1D6-47EE-837C-C7993110994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34CC5623-6C1D-4A9E-BD29-CF1BE0D65ABD}">
      <dgm:prSet/>
      <dgm:spPr/>
      <dgm:t>
        <a:bodyPr/>
        <a:lstStyle/>
        <a:p>
          <a:r>
            <a:rPr lang="en-US"/>
            <a:t>Changes over time were Visualized by a Circles graph that showed variations in COVID-19 Conducted cases each day During May, June, and July</a:t>
          </a:r>
        </a:p>
      </dgm:t>
    </dgm:pt>
    <dgm:pt modelId="{D1DFE8CE-417C-4AC3-B615-93CC15C4491E}" type="parTrans" cxnId="{6B38565A-CDEE-4950-8927-D8487774BB52}">
      <dgm:prSet/>
      <dgm:spPr/>
      <dgm:t>
        <a:bodyPr/>
        <a:lstStyle/>
        <a:p>
          <a:endParaRPr lang="en-US"/>
        </a:p>
      </dgm:t>
    </dgm:pt>
    <dgm:pt modelId="{1C4F6D23-D317-4ADE-826B-D6AB4D1D851F}" type="sibTrans" cxnId="{6B38565A-CDEE-4950-8927-D8487774BB52}">
      <dgm:prSet/>
      <dgm:spPr/>
      <dgm:t>
        <a:bodyPr/>
        <a:lstStyle/>
        <a:p>
          <a:endParaRPr lang="en-US"/>
        </a:p>
      </dgm:t>
    </dgm:pt>
    <dgm:pt modelId="{FA7B22D0-5329-43A3-8E05-E0EEEC7590E5}">
      <dgm:prSet/>
      <dgm:spPr/>
      <dgm:t>
        <a:bodyPr/>
        <a:lstStyle/>
        <a:p>
          <a:r>
            <a:rPr lang="en-US"/>
            <a:t>The total doses of the COVID-19 vaccine/million people administered by each country before January 18, 2023, were compared using a horizontal bar chart</a:t>
          </a:r>
        </a:p>
      </dgm:t>
    </dgm:pt>
    <dgm:pt modelId="{B5DFA2D0-C398-4DE8-BDCF-B6F428496165}" type="parTrans" cxnId="{FDB8BF82-D9EF-4D96-A281-902B9ADD7DD1}">
      <dgm:prSet/>
      <dgm:spPr/>
      <dgm:t>
        <a:bodyPr/>
        <a:lstStyle/>
        <a:p>
          <a:endParaRPr lang="en-US"/>
        </a:p>
      </dgm:t>
    </dgm:pt>
    <dgm:pt modelId="{9D731222-6D62-4551-B93C-23FEAC1CCE21}" type="sibTrans" cxnId="{FDB8BF82-D9EF-4D96-A281-902B9ADD7DD1}">
      <dgm:prSet/>
      <dgm:spPr/>
      <dgm:t>
        <a:bodyPr/>
        <a:lstStyle/>
        <a:p>
          <a:endParaRPr lang="en-US"/>
        </a:p>
      </dgm:t>
    </dgm:pt>
    <dgm:pt modelId="{E5492701-7AED-413E-9F49-AF66A4E4239F}">
      <dgm:prSet/>
      <dgm:spPr/>
      <dgm:t>
        <a:bodyPr/>
        <a:lstStyle/>
        <a:p>
          <a:r>
            <a:rPr lang="en-US"/>
            <a:t>The text table graph explains how COVID-19 tests positive after being vaccinated in each country</a:t>
          </a:r>
        </a:p>
      </dgm:t>
    </dgm:pt>
    <dgm:pt modelId="{946AC96F-0232-483C-9F30-0A6B317969F8}" type="parTrans" cxnId="{266253C0-3C70-48CC-85CF-7E621FB8FDC3}">
      <dgm:prSet/>
      <dgm:spPr/>
      <dgm:t>
        <a:bodyPr/>
        <a:lstStyle/>
        <a:p>
          <a:endParaRPr lang="en-US"/>
        </a:p>
      </dgm:t>
    </dgm:pt>
    <dgm:pt modelId="{4C785EE7-D449-42D8-9BCC-CCB736C580F4}" type="sibTrans" cxnId="{266253C0-3C70-48CC-85CF-7E621FB8FDC3}">
      <dgm:prSet/>
      <dgm:spPr/>
      <dgm:t>
        <a:bodyPr/>
        <a:lstStyle/>
        <a:p>
          <a:endParaRPr lang="en-US"/>
        </a:p>
      </dgm:t>
    </dgm:pt>
    <dgm:pt modelId="{A50D7C9E-05B5-4C90-BB76-0599B1C0EFBD}">
      <dgm:prSet/>
      <dgm:spPr/>
      <dgm:t>
        <a:bodyPr/>
        <a:lstStyle/>
        <a:p>
          <a:r>
            <a:rPr lang="en-US"/>
            <a:t>The number of COVID-19 test-positive cases for May, June, and July 2020 and 2023 worldwide were displayed in a side-by-side comparison chart</a:t>
          </a:r>
        </a:p>
      </dgm:t>
    </dgm:pt>
    <dgm:pt modelId="{121E8AEF-F7B3-4FED-963A-ED5A89E21CC6}" type="parTrans" cxnId="{C59495F0-B4C5-418A-9E78-0CD50DF6DE18}">
      <dgm:prSet/>
      <dgm:spPr/>
      <dgm:t>
        <a:bodyPr/>
        <a:lstStyle/>
        <a:p>
          <a:endParaRPr lang="en-US"/>
        </a:p>
      </dgm:t>
    </dgm:pt>
    <dgm:pt modelId="{EF22FDC6-BE98-448D-94C6-745AA5B8BEA0}" type="sibTrans" cxnId="{C59495F0-B4C5-418A-9E78-0CD50DF6DE18}">
      <dgm:prSet/>
      <dgm:spPr/>
      <dgm:t>
        <a:bodyPr/>
        <a:lstStyle/>
        <a:p>
          <a:endParaRPr lang="en-US"/>
        </a:p>
      </dgm:t>
    </dgm:pt>
    <dgm:pt modelId="{C6B9F446-4E49-4219-A8F3-5C47711413E3}">
      <dgm:prSet/>
      <dgm:spPr/>
      <dgm:t>
        <a:bodyPr/>
        <a:lstStyle/>
        <a:p>
          <a:r>
            <a:rPr lang="en-US"/>
            <a:t>Trends over time were highlighted by a line graph that showed variations in COVID-19-positive cases each day</a:t>
          </a:r>
        </a:p>
      </dgm:t>
    </dgm:pt>
    <dgm:pt modelId="{5D51C9ED-9111-4A56-990C-EA1352A1DE45}" type="parTrans" cxnId="{E2002BA7-E3DB-40BB-BCDC-3D4B688D8DDF}">
      <dgm:prSet/>
      <dgm:spPr/>
      <dgm:t>
        <a:bodyPr/>
        <a:lstStyle/>
        <a:p>
          <a:endParaRPr lang="en-US"/>
        </a:p>
      </dgm:t>
    </dgm:pt>
    <dgm:pt modelId="{DD84FAFC-D9F3-4032-846D-165BFF2834E6}" type="sibTrans" cxnId="{E2002BA7-E3DB-40BB-BCDC-3D4B688D8DDF}">
      <dgm:prSet/>
      <dgm:spPr/>
      <dgm:t>
        <a:bodyPr/>
        <a:lstStyle/>
        <a:p>
          <a:endParaRPr lang="en-US"/>
        </a:p>
      </dgm:t>
    </dgm:pt>
    <dgm:pt modelId="{CCE6AF93-0D39-4D56-AD5A-4DC289846786}" type="pres">
      <dgm:prSet presAssocID="{F91B27AB-D1D6-47EE-837C-C79931109948}" presName="linear" presStyleCnt="0">
        <dgm:presLayoutVars>
          <dgm:animLvl val="lvl"/>
          <dgm:resizeHandles val="exact"/>
        </dgm:presLayoutVars>
      </dgm:prSet>
      <dgm:spPr/>
    </dgm:pt>
    <dgm:pt modelId="{B1280708-2035-412F-B3B3-55C1AF42AA2B}" type="pres">
      <dgm:prSet presAssocID="{34CC5623-6C1D-4A9E-BD29-CF1BE0D65ABD}" presName="parentText" presStyleLbl="node1" presStyleIdx="0" presStyleCnt="5">
        <dgm:presLayoutVars>
          <dgm:chMax val="0"/>
          <dgm:bulletEnabled val="1"/>
        </dgm:presLayoutVars>
      </dgm:prSet>
      <dgm:spPr/>
    </dgm:pt>
    <dgm:pt modelId="{D0B6F577-3EC8-4DB0-A445-991B28222B82}" type="pres">
      <dgm:prSet presAssocID="{1C4F6D23-D317-4ADE-826B-D6AB4D1D851F}" presName="spacer" presStyleCnt="0"/>
      <dgm:spPr/>
    </dgm:pt>
    <dgm:pt modelId="{243AF50C-2A52-45AE-8EA4-217586235F82}" type="pres">
      <dgm:prSet presAssocID="{FA7B22D0-5329-43A3-8E05-E0EEEC7590E5}" presName="parentText" presStyleLbl="node1" presStyleIdx="1" presStyleCnt="5">
        <dgm:presLayoutVars>
          <dgm:chMax val="0"/>
          <dgm:bulletEnabled val="1"/>
        </dgm:presLayoutVars>
      </dgm:prSet>
      <dgm:spPr/>
    </dgm:pt>
    <dgm:pt modelId="{4D62A976-EA64-420C-A887-D57B8B1490C7}" type="pres">
      <dgm:prSet presAssocID="{9D731222-6D62-4551-B93C-23FEAC1CCE21}" presName="spacer" presStyleCnt="0"/>
      <dgm:spPr/>
    </dgm:pt>
    <dgm:pt modelId="{CA10C543-75AF-4F0C-B4DB-2417CD74D91E}" type="pres">
      <dgm:prSet presAssocID="{E5492701-7AED-413E-9F49-AF66A4E4239F}" presName="parentText" presStyleLbl="node1" presStyleIdx="2" presStyleCnt="5">
        <dgm:presLayoutVars>
          <dgm:chMax val="0"/>
          <dgm:bulletEnabled val="1"/>
        </dgm:presLayoutVars>
      </dgm:prSet>
      <dgm:spPr/>
    </dgm:pt>
    <dgm:pt modelId="{52547FD8-1E03-44D4-A948-16A31B221194}" type="pres">
      <dgm:prSet presAssocID="{4C785EE7-D449-42D8-9BCC-CCB736C580F4}" presName="spacer" presStyleCnt="0"/>
      <dgm:spPr/>
    </dgm:pt>
    <dgm:pt modelId="{1F4CDB53-0E48-4242-B3A6-408D7C175519}" type="pres">
      <dgm:prSet presAssocID="{A50D7C9E-05B5-4C90-BB76-0599B1C0EFBD}" presName="parentText" presStyleLbl="node1" presStyleIdx="3" presStyleCnt="5">
        <dgm:presLayoutVars>
          <dgm:chMax val="0"/>
          <dgm:bulletEnabled val="1"/>
        </dgm:presLayoutVars>
      </dgm:prSet>
      <dgm:spPr/>
    </dgm:pt>
    <dgm:pt modelId="{251C4726-CE92-412D-BBCB-567E9A3E507E}" type="pres">
      <dgm:prSet presAssocID="{EF22FDC6-BE98-448D-94C6-745AA5B8BEA0}" presName="spacer" presStyleCnt="0"/>
      <dgm:spPr/>
    </dgm:pt>
    <dgm:pt modelId="{09ABB7F7-028C-48EE-A878-FF1A28B3DBF7}" type="pres">
      <dgm:prSet presAssocID="{C6B9F446-4E49-4219-A8F3-5C47711413E3}" presName="parentText" presStyleLbl="node1" presStyleIdx="4" presStyleCnt="5">
        <dgm:presLayoutVars>
          <dgm:chMax val="0"/>
          <dgm:bulletEnabled val="1"/>
        </dgm:presLayoutVars>
      </dgm:prSet>
      <dgm:spPr/>
    </dgm:pt>
  </dgm:ptLst>
  <dgm:cxnLst>
    <dgm:cxn modelId="{922B5635-8047-4D46-9DAB-990EFBFA9D03}" type="presOf" srcId="{C6B9F446-4E49-4219-A8F3-5C47711413E3}" destId="{09ABB7F7-028C-48EE-A878-FF1A28B3DBF7}" srcOrd="0" destOrd="0" presId="urn:microsoft.com/office/officeart/2005/8/layout/vList2"/>
    <dgm:cxn modelId="{39E06952-DCE3-4C6E-A97E-E859386770EA}" type="presOf" srcId="{FA7B22D0-5329-43A3-8E05-E0EEEC7590E5}" destId="{243AF50C-2A52-45AE-8EA4-217586235F82}" srcOrd="0" destOrd="0" presId="urn:microsoft.com/office/officeart/2005/8/layout/vList2"/>
    <dgm:cxn modelId="{E5BFFA79-ECF3-4025-96A0-A8E724A81533}" type="presOf" srcId="{34CC5623-6C1D-4A9E-BD29-CF1BE0D65ABD}" destId="{B1280708-2035-412F-B3B3-55C1AF42AA2B}" srcOrd="0" destOrd="0" presId="urn:microsoft.com/office/officeart/2005/8/layout/vList2"/>
    <dgm:cxn modelId="{6B38565A-CDEE-4950-8927-D8487774BB52}" srcId="{F91B27AB-D1D6-47EE-837C-C79931109948}" destId="{34CC5623-6C1D-4A9E-BD29-CF1BE0D65ABD}" srcOrd="0" destOrd="0" parTransId="{D1DFE8CE-417C-4AC3-B615-93CC15C4491E}" sibTransId="{1C4F6D23-D317-4ADE-826B-D6AB4D1D851F}"/>
    <dgm:cxn modelId="{FDB8BF82-D9EF-4D96-A281-902B9ADD7DD1}" srcId="{F91B27AB-D1D6-47EE-837C-C79931109948}" destId="{FA7B22D0-5329-43A3-8E05-E0EEEC7590E5}" srcOrd="1" destOrd="0" parTransId="{B5DFA2D0-C398-4DE8-BDCF-B6F428496165}" sibTransId="{9D731222-6D62-4551-B93C-23FEAC1CCE21}"/>
    <dgm:cxn modelId="{E3FADBA4-4CEB-41EC-999C-585630FEAB32}" type="presOf" srcId="{F91B27AB-D1D6-47EE-837C-C79931109948}" destId="{CCE6AF93-0D39-4D56-AD5A-4DC289846786}" srcOrd="0" destOrd="0" presId="urn:microsoft.com/office/officeart/2005/8/layout/vList2"/>
    <dgm:cxn modelId="{E2002BA7-E3DB-40BB-BCDC-3D4B688D8DDF}" srcId="{F91B27AB-D1D6-47EE-837C-C79931109948}" destId="{C6B9F446-4E49-4219-A8F3-5C47711413E3}" srcOrd="4" destOrd="0" parTransId="{5D51C9ED-9111-4A56-990C-EA1352A1DE45}" sibTransId="{DD84FAFC-D9F3-4032-846D-165BFF2834E6}"/>
    <dgm:cxn modelId="{A08180AB-C14D-4FE0-A926-1B3F84BDCA7E}" type="presOf" srcId="{A50D7C9E-05B5-4C90-BB76-0599B1C0EFBD}" destId="{1F4CDB53-0E48-4242-B3A6-408D7C175519}" srcOrd="0" destOrd="0" presId="urn:microsoft.com/office/officeart/2005/8/layout/vList2"/>
    <dgm:cxn modelId="{266253C0-3C70-48CC-85CF-7E621FB8FDC3}" srcId="{F91B27AB-D1D6-47EE-837C-C79931109948}" destId="{E5492701-7AED-413E-9F49-AF66A4E4239F}" srcOrd="2" destOrd="0" parTransId="{946AC96F-0232-483C-9F30-0A6B317969F8}" sibTransId="{4C785EE7-D449-42D8-9BCC-CCB736C580F4}"/>
    <dgm:cxn modelId="{C59495F0-B4C5-418A-9E78-0CD50DF6DE18}" srcId="{F91B27AB-D1D6-47EE-837C-C79931109948}" destId="{A50D7C9E-05B5-4C90-BB76-0599B1C0EFBD}" srcOrd="3" destOrd="0" parTransId="{121E8AEF-F7B3-4FED-963A-ED5A89E21CC6}" sibTransId="{EF22FDC6-BE98-448D-94C6-745AA5B8BEA0}"/>
    <dgm:cxn modelId="{AA7559F1-E251-4FD0-A98B-7A888E941ACB}" type="presOf" srcId="{E5492701-7AED-413E-9F49-AF66A4E4239F}" destId="{CA10C543-75AF-4F0C-B4DB-2417CD74D91E}" srcOrd="0" destOrd="0" presId="urn:microsoft.com/office/officeart/2005/8/layout/vList2"/>
    <dgm:cxn modelId="{F17BF803-F2FE-472A-B302-D499C15B7E84}" type="presParOf" srcId="{CCE6AF93-0D39-4D56-AD5A-4DC289846786}" destId="{B1280708-2035-412F-B3B3-55C1AF42AA2B}" srcOrd="0" destOrd="0" presId="urn:microsoft.com/office/officeart/2005/8/layout/vList2"/>
    <dgm:cxn modelId="{84E7CD3D-EC04-4A23-A1F6-0022967227B3}" type="presParOf" srcId="{CCE6AF93-0D39-4D56-AD5A-4DC289846786}" destId="{D0B6F577-3EC8-4DB0-A445-991B28222B82}" srcOrd="1" destOrd="0" presId="urn:microsoft.com/office/officeart/2005/8/layout/vList2"/>
    <dgm:cxn modelId="{3CB09488-2C7D-4C93-B10C-97AB6E83A841}" type="presParOf" srcId="{CCE6AF93-0D39-4D56-AD5A-4DC289846786}" destId="{243AF50C-2A52-45AE-8EA4-217586235F82}" srcOrd="2" destOrd="0" presId="urn:microsoft.com/office/officeart/2005/8/layout/vList2"/>
    <dgm:cxn modelId="{9C6D0F4A-A7C8-4A9C-BC09-82F752285D59}" type="presParOf" srcId="{CCE6AF93-0D39-4D56-AD5A-4DC289846786}" destId="{4D62A976-EA64-420C-A887-D57B8B1490C7}" srcOrd="3" destOrd="0" presId="urn:microsoft.com/office/officeart/2005/8/layout/vList2"/>
    <dgm:cxn modelId="{C79D10B8-1CAF-49A4-BE0B-C58BBECD7056}" type="presParOf" srcId="{CCE6AF93-0D39-4D56-AD5A-4DC289846786}" destId="{CA10C543-75AF-4F0C-B4DB-2417CD74D91E}" srcOrd="4" destOrd="0" presId="urn:microsoft.com/office/officeart/2005/8/layout/vList2"/>
    <dgm:cxn modelId="{FE4AB76A-1562-4370-8713-A3096050982D}" type="presParOf" srcId="{CCE6AF93-0D39-4D56-AD5A-4DC289846786}" destId="{52547FD8-1E03-44D4-A948-16A31B221194}" srcOrd="5" destOrd="0" presId="urn:microsoft.com/office/officeart/2005/8/layout/vList2"/>
    <dgm:cxn modelId="{D109CC7B-CF7D-474E-A219-A3B9237145B6}" type="presParOf" srcId="{CCE6AF93-0D39-4D56-AD5A-4DC289846786}" destId="{1F4CDB53-0E48-4242-B3A6-408D7C175519}" srcOrd="6" destOrd="0" presId="urn:microsoft.com/office/officeart/2005/8/layout/vList2"/>
    <dgm:cxn modelId="{4CED9E32-DC9B-4367-9B88-7960DA84702C}" type="presParOf" srcId="{CCE6AF93-0D39-4D56-AD5A-4DC289846786}" destId="{251C4726-CE92-412D-BBCB-567E9A3E507E}" srcOrd="7" destOrd="0" presId="urn:microsoft.com/office/officeart/2005/8/layout/vList2"/>
    <dgm:cxn modelId="{B69A3258-6B5A-4172-87D0-3B619C3EA797}" type="presParOf" srcId="{CCE6AF93-0D39-4D56-AD5A-4DC289846786}" destId="{09ABB7F7-028C-48EE-A878-FF1A28B3DBF7}"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70C492C-F6AD-4F90-B1FE-3AB8FF81C322}" type="doc">
      <dgm:prSet loTypeId="urn:microsoft.com/office/officeart/2005/8/layout/matrix3" loCatId="matrix" qsTypeId="urn:microsoft.com/office/officeart/2005/8/quickstyle/simple1" qsCatId="simple" csTypeId="urn:microsoft.com/office/officeart/2005/8/colors/accent1_2" csCatId="accent1"/>
      <dgm:spPr/>
      <dgm:t>
        <a:bodyPr/>
        <a:lstStyle/>
        <a:p>
          <a:endParaRPr lang="en-US"/>
        </a:p>
      </dgm:t>
    </dgm:pt>
    <dgm:pt modelId="{00B4CB07-8482-4CC4-9C8F-D27BD5B80C93}">
      <dgm:prSet/>
      <dgm:spPr/>
      <dgm:t>
        <a:bodyPr/>
        <a:lstStyle/>
        <a:p>
          <a:r>
            <a:rPr lang="en-US"/>
            <a:t>This effort skillfully presented essential details about COVID-19 vaccinations and testing using these several graphics</a:t>
          </a:r>
        </a:p>
      </dgm:t>
    </dgm:pt>
    <dgm:pt modelId="{6946B189-1ED5-4232-8EC9-FC40603273C5}" type="parTrans" cxnId="{A5A17B52-FA47-4CEC-9823-8E27F7736A3C}">
      <dgm:prSet/>
      <dgm:spPr/>
      <dgm:t>
        <a:bodyPr/>
        <a:lstStyle/>
        <a:p>
          <a:endParaRPr lang="en-US"/>
        </a:p>
      </dgm:t>
    </dgm:pt>
    <dgm:pt modelId="{718D9A25-B026-4ABD-87BC-935E8AD60C27}" type="sibTrans" cxnId="{A5A17B52-FA47-4CEC-9823-8E27F7736A3C}">
      <dgm:prSet/>
      <dgm:spPr/>
      <dgm:t>
        <a:bodyPr/>
        <a:lstStyle/>
        <a:p>
          <a:endParaRPr lang="en-US"/>
        </a:p>
      </dgm:t>
    </dgm:pt>
    <dgm:pt modelId="{FDB674C4-1BF0-42DE-89C7-1DEEEDB0DFDE}">
      <dgm:prSet/>
      <dgm:spPr/>
      <dgm:t>
        <a:bodyPr/>
        <a:lstStyle/>
        <a:p>
          <a:r>
            <a:rPr lang="en-US"/>
            <a:t>Valuable information about vaccination rates, infection patterns, and the interactions between these variables was supplied via maps, text tables, horizontal bar charts, side-by-side comparison charts, and line graphs</a:t>
          </a:r>
        </a:p>
      </dgm:t>
    </dgm:pt>
    <dgm:pt modelId="{8DA23B4A-7D3E-411D-A1C8-CDB57E324C01}" type="parTrans" cxnId="{B9ACA484-AD60-44C0-A3C0-F24DDD3B6F77}">
      <dgm:prSet/>
      <dgm:spPr/>
      <dgm:t>
        <a:bodyPr/>
        <a:lstStyle/>
        <a:p>
          <a:endParaRPr lang="en-US"/>
        </a:p>
      </dgm:t>
    </dgm:pt>
    <dgm:pt modelId="{03F73DE0-DADB-4925-A18F-4C318F0EC219}" type="sibTrans" cxnId="{B9ACA484-AD60-44C0-A3C0-F24DDD3B6F77}">
      <dgm:prSet/>
      <dgm:spPr/>
      <dgm:t>
        <a:bodyPr/>
        <a:lstStyle/>
        <a:p>
          <a:endParaRPr lang="en-US"/>
        </a:p>
      </dgm:t>
    </dgm:pt>
    <dgm:pt modelId="{5E27792B-9E32-4988-BEF2-A4A27DDF1D3B}">
      <dgm:prSet/>
      <dgm:spPr/>
      <dgm:t>
        <a:bodyPr/>
        <a:lstStyle/>
        <a:p>
          <a:r>
            <a:rPr lang="en-US"/>
            <a:t>To fully understand the dynamics of the pandemic and make wise decisions, decision-makers, researchers, and the public need access to these graphic representations</a:t>
          </a:r>
        </a:p>
      </dgm:t>
    </dgm:pt>
    <dgm:pt modelId="{EF3D617C-B13D-420A-ADD2-0D06208A8294}" type="parTrans" cxnId="{D8B888B8-5622-424E-9E0B-DC6829A97889}">
      <dgm:prSet/>
      <dgm:spPr/>
      <dgm:t>
        <a:bodyPr/>
        <a:lstStyle/>
        <a:p>
          <a:endParaRPr lang="en-US"/>
        </a:p>
      </dgm:t>
    </dgm:pt>
    <dgm:pt modelId="{6A48BF74-6183-45B6-A620-4522FE333F27}" type="sibTrans" cxnId="{D8B888B8-5622-424E-9E0B-DC6829A97889}">
      <dgm:prSet/>
      <dgm:spPr/>
      <dgm:t>
        <a:bodyPr/>
        <a:lstStyle/>
        <a:p>
          <a:endParaRPr lang="en-US"/>
        </a:p>
      </dgm:t>
    </dgm:pt>
    <dgm:pt modelId="{0C7A452B-0526-4BD9-A3C0-69F7691600BE}">
      <dgm:prSet/>
      <dgm:spPr/>
      <dgm:t>
        <a:bodyPr/>
        <a:lstStyle/>
        <a:p>
          <a:r>
            <a:rPr lang="en-US"/>
            <a:t>They draw attention to gaps, connections, and patterns that might guide public health strategies and methods for dealing with the persistent problems brought on by COVID</a:t>
          </a:r>
        </a:p>
      </dgm:t>
    </dgm:pt>
    <dgm:pt modelId="{89C20A59-B862-4D18-830C-84AC60CCB106}" type="parTrans" cxnId="{55F2F075-A781-4545-9CD0-84443B421710}">
      <dgm:prSet/>
      <dgm:spPr/>
      <dgm:t>
        <a:bodyPr/>
        <a:lstStyle/>
        <a:p>
          <a:endParaRPr lang="en-US"/>
        </a:p>
      </dgm:t>
    </dgm:pt>
    <dgm:pt modelId="{0B702A7A-DAEE-4162-9D3F-E5D335E607DC}" type="sibTrans" cxnId="{55F2F075-A781-4545-9CD0-84443B421710}">
      <dgm:prSet/>
      <dgm:spPr/>
      <dgm:t>
        <a:bodyPr/>
        <a:lstStyle/>
        <a:p>
          <a:endParaRPr lang="en-US"/>
        </a:p>
      </dgm:t>
    </dgm:pt>
    <dgm:pt modelId="{A492E1FF-45A8-4914-A475-1721A1D6EADF}" type="pres">
      <dgm:prSet presAssocID="{C70C492C-F6AD-4F90-B1FE-3AB8FF81C322}" presName="matrix" presStyleCnt="0">
        <dgm:presLayoutVars>
          <dgm:chMax val="1"/>
          <dgm:dir/>
          <dgm:resizeHandles val="exact"/>
        </dgm:presLayoutVars>
      </dgm:prSet>
      <dgm:spPr/>
    </dgm:pt>
    <dgm:pt modelId="{80DA3A68-938A-46D1-8946-354A1EA2A290}" type="pres">
      <dgm:prSet presAssocID="{C70C492C-F6AD-4F90-B1FE-3AB8FF81C322}" presName="diamond" presStyleLbl="bgShp" presStyleIdx="0" presStyleCnt="1"/>
      <dgm:spPr/>
    </dgm:pt>
    <dgm:pt modelId="{AB996AF5-E099-4BA2-9E55-5D63618364DA}" type="pres">
      <dgm:prSet presAssocID="{C70C492C-F6AD-4F90-B1FE-3AB8FF81C322}" presName="quad1" presStyleLbl="node1" presStyleIdx="0" presStyleCnt="4">
        <dgm:presLayoutVars>
          <dgm:chMax val="0"/>
          <dgm:chPref val="0"/>
          <dgm:bulletEnabled val="1"/>
        </dgm:presLayoutVars>
      </dgm:prSet>
      <dgm:spPr/>
    </dgm:pt>
    <dgm:pt modelId="{6F468485-3E11-4BF8-BE72-386BA6C13896}" type="pres">
      <dgm:prSet presAssocID="{C70C492C-F6AD-4F90-B1FE-3AB8FF81C322}" presName="quad2" presStyleLbl="node1" presStyleIdx="1" presStyleCnt="4">
        <dgm:presLayoutVars>
          <dgm:chMax val="0"/>
          <dgm:chPref val="0"/>
          <dgm:bulletEnabled val="1"/>
        </dgm:presLayoutVars>
      </dgm:prSet>
      <dgm:spPr/>
    </dgm:pt>
    <dgm:pt modelId="{0319AE1C-AAB9-4F77-91C7-A37C7B728D9D}" type="pres">
      <dgm:prSet presAssocID="{C70C492C-F6AD-4F90-B1FE-3AB8FF81C322}" presName="quad3" presStyleLbl="node1" presStyleIdx="2" presStyleCnt="4">
        <dgm:presLayoutVars>
          <dgm:chMax val="0"/>
          <dgm:chPref val="0"/>
          <dgm:bulletEnabled val="1"/>
        </dgm:presLayoutVars>
      </dgm:prSet>
      <dgm:spPr/>
    </dgm:pt>
    <dgm:pt modelId="{D35C6001-6925-4071-AAE3-75F1E3B80AC4}" type="pres">
      <dgm:prSet presAssocID="{C70C492C-F6AD-4F90-B1FE-3AB8FF81C322}" presName="quad4" presStyleLbl="node1" presStyleIdx="3" presStyleCnt="4">
        <dgm:presLayoutVars>
          <dgm:chMax val="0"/>
          <dgm:chPref val="0"/>
          <dgm:bulletEnabled val="1"/>
        </dgm:presLayoutVars>
      </dgm:prSet>
      <dgm:spPr/>
    </dgm:pt>
  </dgm:ptLst>
  <dgm:cxnLst>
    <dgm:cxn modelId="{6F214B01-F221-4644-992B-E5AD0497C85B}" type="presOf" srcId="{C70C492C-F6AD-4F90-B1FE-3AB8FF81C322}" destId="{A492E1FF-45A8-4914-A475-1721A1D6EADF}" srcOrd="0" destOrd="0" presId="urn:microsoft.com/office/officeart/2005/8/layout/matrix3"/>
    <dgm:cxn modelId="{1FD5AD14-1225-4E32-8F87-8C2CB523F1FD}" type="presOf" srcId="{00B4CB07-8482-4CC4-9C8F-D27BD5B80C93}" destId="{AB996AF5-E099-4BA2-9E55-5D63618364DA}" srcOrd="0" destOrd="0" presId="urn:microsoft.com/office/officeart/2005/8/layout/matrix3"/>
    <dgm:cxn modelId="{4773D92B-2E36-49B3-A626-886A2D85BDEB}" type="presOf" srcId="{0C7A452B-0526-4BD9-A3C0-69F7691600BE}" destId="{D35C6001-6925-4071-AAE3-75F1E3B80AC4}" srcOrd="0" destOrd="0" presId="urn:microsoft.com/office/officeart/2005/8/layout/matrix3"/>
    <dgm:cxn modelId="{D17E0A33-3EC1-4749-9B98-A34079624D97}" type="presOf" srcId="{5E27792B-9E32-4988-BEF2-A4A27DDF1D3B}" destId="{0319AE1C-AAB9-4F77-91C7-A37C7B728D9D}" srcOrd="0" destOrd="0" presId="urn:microsoft.com/office/officeart/2005/8/layout/matrix3"/>
    <dgm:cxn modelId="{A5A17B52-FA47-4CEC-9823-8E27F7736A3C}" srcId="{C70C492C-F6AD-4F90-B1FE-3AB8FF81C322}" destId="{00B4CB07-8482-4CC4-9C8F-D27BD5B80C93}" srcOrd="0" destOrd="0" parTransId="{6946B189-1ED5-4232-8EC9-FC40603273C5}" sibTransId="{718D9A25-B026-4ABD-87BC-935E8AD60C27}"/>
    <dgm:cxn modelId="{55F2F075-A781-4545-9CD0-84443B421710}" srcId="{C70C492C-F6AD-4F90-B1FE-3AB8FF81C322}" destId="{0C7A452B-0526-4BD9-A3C0-69F7691600BE}" srcOrd="3" destOrd="0" parTransId="{89C20A59-B862-4D18-830C-84AC60CCB106}" sibTransId="{0B702A7A-DAEE-4162-9D3F-E5D335E607DC}"/>
    <dgm:cxn modelId="{B9ACA484-AD60-44C0-A3C0-F24DDD3B6F77}" srcId="{C70C492C-F6AD-4F90-B1FE-3AB8FF81C322}" destId="{FDB674C4-1BF0-42DE-89C7-1DEEEDB0DFDE}" srcOrd="1" destOrd="0" parTransId="{8DA23B4A-7D3E-411D-A1C8-CDB57E324C01}" sibTransId="{03F73DE0-DADB-4925-A18F-4C318F0EC219}"/>
    <dgm:cxn modelId="{D8B888B8-5622-424E-9E0B-DC6829A97889}" srcId="{C70C492C-F6AD-4F90-B1FE-3AB8FF81C322}" destId="{5E27792B-9E32-4988-BEF2-A4A27DDF1D3B}" srcOrd="2" destOrd="0" parTransId="{EF3D617C-B13D-420A-ADD2-0D06208A8294}" sibTransId="{6A48BF74-6183-45B6-A620-4522FE333F27}"/>
    <dgm:cxn modelId="{6047B3D2-7727-4FE5-B9A6-BE597124C331}" type="presOf" srcId="{FDB674C4-1BF0-42DE-89C7-1DEEEDB0DFDE}" destId="{6F468485-3E11-4BF8-BE72-386BA6C13896}" srcOrd="0" destOrd="0" presId="urn:microsoft.com/office/officeart/2005/8/layout/matrix3"/>
    <dgm:cxn modelId="{A94556F6-37DE-4D3E-AECE-5EDAC947F101}" type="presParOf" srcId="{A492E1FF-45A8-4914-A475-1721A1D6EADF}" destId="{80DA3A68-938A-46D1-8946-354A1EA2A290}" srcOrd="0" destOrd="0" presId="urn:microsoft.com/office/officeart/2005/8/layout/matrix3"/>
    <dgm:cxn modelId="{97ABEF7D-015A-4539-BB53-D3B18786CF4D}" type="presParOf" srcId="{A492E1FF-45A8-4914-A475-1721A1D6EADF}" destId="{AB996AF5-E099-4BA2-9E55-5D63618364DA}" srcOrd="1" destOrd="0" presId="urn:microsoft.com/office/officeart/2005/8/layout/matrix3"/>
    <dgm:cxn modelId="{2D68ACD7-6AD2-4533-ACCC-9FF4A6741DB4}" type="presParOf" srcId="{A492E1FF-45A8-4914-A475-1721A1D6EADF}" destId="{6F468485-3E11-4BF8-BE72-386BA6C13896}" srcOrd="2" destOrd="0" presId="urn:microsoft.com/office/officeart/2005/8/layout/matrix3"/>
    <dgm:cxn modelId="{77BCA96F-30BF-4C4F-A39D-740A6C1D1E8E}" type="presParOf" srcId="{A492E1FF-45A8-4914-A475-1721A1D6EADF}" destId="{0319AE1C-AAB9-4F77-91C7-A37C7B728D9D}" srcOrd="3" destOrd="0" presId="urn:microsoft.com/office/officeart/2005/8/layout/matrix3"/>
    <dgm:cxn modelId="{AC948D96-7F8D-4D2F-8AED-77A2F10690EA}" type="presParOf" srcId="{A492E1FF-45A8-4914-A475-1721A1D6EADF}" destId="{D35C6001-6925-4071-AAE3-75F1E3B80AC4}"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C3D7F4-608D-4DA8-AF3A-1B49857489D9}">
      <dsp:nvSpPr>
        <dsp:cNvPr id="0" name=""/>
        <dsp:cNvSpPr/>
      </dsp:nvSpPr>
      <dsp:spPr>
        <a:xfrm>
          <a:off x="0" y="108176"/>
          <a:ext cx="10515600" cy="5561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How Many COVID-19 Positive cases per million in May, June, and July 2020</a:t>
          </a:r>
        </a:p>
      </dsp:txBody>
      <dsp:txXfrm>
        <a:off x="27149" y="135325"/>
        <a:ext cx="10461302" cy="501854"/>
      </dsp:txXfrm>
    </dsp:sp>
    <dsp:sp modelId="{D9425A84-6A17-4354-B91A-883106313C8A}">
      <dsp:nvSpPr>
        <dsp:cNvPr id="0" name=""/>
        <dsp:cNvSpPr/>
      </dsp:nvSpPr>
      <dsp:spPr>
        <a:xfrm>
          <a:off x="0" y="704648"/>
          <a:ext cx="10515600" cy="5561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Which are the Top 5 Countries affected by most COVID-19 Positive Cases Worldwide in May, June, and July 2020?</a:t>
          </a:r>
        </a:p>
      </dsp:txBody>
      <dsp:txXfrm>
        <a:off x="27149" y="731797"/>
        <a:ext cx="10461302" cy="501854"/>
      </dsp:txXfrm>
    </dsp:sp>
    <dsp:sp modelId="{68CDF3C4-96F8-4161-A1AA-95AD7C8CCF77}">
      <dsp:nvSpPr>
        <dsp:cNvPr id="0" name=""/>
        <dsp:cNvSpPr/>
      </dsp:nvSpPr>
      <dsp:spPr>
        <a:xfrm>
          <a:off x="0" y="1301120"/>
          <a:ext cx="10515600" cy="5561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How Many % of the population fully COVID-19 vaccinated in Each Country before 18 January 2023?</a:t>
          </a:r>
        </a:p>
      </dsp:txBody>
      <dsp:txXfrm>
        <a:off x="27149" y="1328269"/>
        <a:ext cx="10461302" cy="501854"/>
      </dsp:txXfrm>
    </dsp:sp>
    <dsp:sp modelId="{C223019F-4B6E-446E-BBE7-216373705374}">
      <dsp:nvSpPr>
        <dsp:cNvPr id="0" name=""/>
        <dsp:cNvSpPr/>
      </dsp:nvSpPr>
      <dsp:spPr>
        <a:xfrm>
          <a:off x="0" y="1897592"/>
          <a:ext cx="10515600" cy="5561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How many COVID-19 Vaccine Doses/Millions Before 18 January 2023 Worldwide?</a:t>
          </a:r>
        </a:p>
      </dsp:txBody>
      <dsp:txXfrm>
        <a:off x="27149" y="1924741"/>
        <a:ext cx="10461302" cy="501854"/>
      </dsp:txXfrm>
    </dsp:sp>
    <dsp:sp modelId="{45E3D04D-E889-40F1-9713-EB40B9F186A8}">
      <dsp:nvSpPr>
        <dsp:cNvPr id="0" name=""/>
        <dsp:cNvSpPr/>
      </dsp:nvSpPr>
      <dsp:spPr>
        <a:xfrm>
          <a:off x="0" y="2494065"/>
          <a:ext cx="10515600" cy="5561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How many % of the Population was Fully Vaccinated by the COVID-19 vaccine till January 18, 2023, and how many Positive tests of COVID-19 Worldwide?</a:t>
          </a:r>
        </a:p>
      </dsp:txBody>
      <dsp:txXfrm>
        <a:off x="27149" y="2521214"/>
        <a:ext cx="10461302" cy="501854"/>
      </dsp:txXfrm>
    </dsp:sp>
    <dsp:sp modelId="{0E0E3A1D-6592-48BF-83C1-667502D03F82}">
      <dsp:nvSpPr>
        <dsp:cNvPr id="0" name=""/>
        <dsp:cNvSpPr/>
      </dsp:nvSpPr>
      <dsp:spPr>
        <a:xfrm>
          <a:off x="0" y="3090537"/>
          <a:ext cx="10515600" cy="5561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What is the global daily conducted of COVID-19 cases throughout May, June, and July 2023 after being Vaccinated?</a:t>
          </a:r>
        </a:p>
      </dsp:txBody>
      <dsp:txXfrm>
        <a:off x="27149" y="3117686"/>
        <a:ext cx="10461302" cy="501854"/>
      </dsp:txXfrm>
    </dsp:sp>
    <dsp:sp modelId="{16D40878-C069-4F62-99F8-71CD7D69DA9E}">
      <dsp:nvSpPr>
        <dsp:cNvPr id="0" name=""/>
        <dsp:cNvSpPr/>
      </dsp:nvSpPr>
      <dsp:spPr>
        <a:xfrm>
          <a:off x="0" y="3687009"/>
          <a:ext cx="10515600" cy="5561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Comparison of COVID-19 Positive cases per million for May, June, and July in both 2020 and 2023</a:t>
          </a:r>
        </a:p>
      </dsp:txBody>
      <dsp:txXfrm>
        <a:off x="27149" y="3714158"/>
        <a:ext cx="10461302" cy="5018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13F48C-E43E-47F4-BA88-C2DF4A97B26C}">
      <dsp:nvSpPr>
        <dsp:cNvPr id="0" name=""/>
        <dsp:cNvSpPr/>
      </dsp:nvSpPr>
      <dsp:spPr>
        <a:xfrm>
          <a:off x="97043" y="2718"/>
          <a:ext cx="2716187" cy="16297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Explanations of seven Graphs with the help of variables from both datasets of COVID-19 tests conducted and positive during May, June, and July 2020 and 2023</a:t>
          </a:r>
          <a:endParaRPr lang="en-US" sz="1600" kern="1200" dirty="0"/>
        </a:p>
      </dsp:txBody>
      <dsp:txXfrm>
        <a:off x="144776" y="50451"/>
        <a:ext cx="2620721" cy="1534246"/>
      </dsp:txXfrm>
    </dsp:sp>
    <dsp:sp modelId="{22046B59-E649-4FE9-ACF3-C66A9848F52F}">
      <dsp:nvSpPr>
        <dsp:cNvPr id="0" name=""/>
        <dsp:cNvSpPr/>
      </dsp:nvSpPr>
      <dsp:spPr>
        <a:xfrm>
          <a:off x="3052255" y="480767"/>
          <a:ext cx="575831" cy="6736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052255" y="615490"/>
        <a:ext cx="403082" cy="404168"/>
      </dsp:txXfrm>
    </dsp:sp>
    <dsp:sp modelId="{75DA3A24-41D0-4021-99F2-711C1D28BB9C}">
      <dsp:nvSpPr>
        <dsp:cNvPr id="0" name=""/>
        <dsp:cNvSpPr/>
      </dsp:nvSpPr>
      <dsp:spPr>
        <a:xfrm>
          <a:off x="3899706" y="2718"/>
          <a:ext cx="2716187" cy="16297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And third dataset of COVID-19 vaccination given by country before 18 January 2023</a:t>
          </a:r>
          <a:endParaRPr lang="en-US" sz="1600" kern="1200" dirty="0"/>
        </a:p>
      </dsp:txBody>
      <dsp:txXfrm>
        <a:off x="3947439" y="50451"/>
        <a:ext cx="2620721" cy="1534246"/>
      </dsp:txXfrm>
    </dsp:sp>
    <dsp:sp modelId="{F1E637E2-F42E-4C80-BCF5-7695C40AECE4}">
      <dsp:nvSpPr>
        <dsp:cNvPr id="0" name=""/>
        <dsp:cNvSpPr/>
      </dsp:nvSpPr>
      <dsp:spPr>
        <a:xfrm>
          <a:off x="6854918" y="480767"/>
          <a:ext cx="575831" cy="6736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6854918" y="615490"/>
        <a:ext cx="403082" cy="404168"/>
      </dsp:txXfrm>
    </dsp:sp>
    <dsp:sp modelId="{5DEAF263-E1D4-4536-92A0-73B238322A41}">
      <dsp:nvSpPr>
        <dsp:cNvPr id="0" name=""/>
        <dsp:cNvSpPr/>
      </dsp:nvSpPr>
      <dsp:spPr>
        <a:xfrm>
          <a:off x="7702368" y="2718"/>
          <a:ext cx="2716187" cy="16297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We can create a Map chart, bar chart, Line Chart, Table chart, Circle Graph, and side-by-side chart</a:t>
          </a:r>
          <a:endParaRPr lang="en-US" sz="1600" kern="1200"/>
        </a:p>
      </dsp:txBody>
      <dsp:txXfrm>
        <a:off x="7750101" y="50451"/>
        <a:ext cx="2620721" cy="1534246"/>
      </dsp:txXfrm>
    </dsp:sp>
    <dsp:sp modelId="{866EEF82-B03A-4B48-A518-C3F2E4078E73}">
      <dsp:nvSpPr>
        <dsp:cNvPr id="0" name=""/>
        <dsp:cNvSpPr/>
      </dsp:nvSpPr>
      <dsp:spPr>
        <a:xfrm rot="5400000">
          <a:off x="8772546" y="1822564"/>
          <a:ext cx="575831" cy="6736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8858378" y="1871456"/>
        <a:ext cx="404168" cy="403082"/>
      </dsp:txXfrm>
    </dsp:sp>
    <dsp:sp modelId="{D8D2B560-0D24-4925-A1A4-40A156136CE0}">
      <dsp:nvSpPr>
        <dsp:cNvPr id="0" name=""/>
        <dsp:cNvSpPr/>
      </dsp:nvSpPr>
      <dsp:spPr>
        <a:xfrm>
          <a:off x="7702368" y="2718906"/>
          <a:ext cx="2716187" cy="16297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Here we have enough datasets and variables to create 6 visualization graphs and we can see how it works</a:t>
          </a:r>
          <a:endParaRPr lang="en-US" sz="1600" kern="1200"/>
        </a:p>
      </dsp:txBody>
      <dsp:txXfrm>
        <a:off x="7750101" y="2766639"/>
        <a:ext cx="2620721" cy="15342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FBC198-009A-4613-8F2B-F19CA6BB51F4}">
      <dsp:nvSpPr>
        <dsp:cNvPr id="0" name=""/>
        <dsp:cNvSpPr/>
      </dsp:nvSpPr>
      <dsp:spPr>
        <a:xfrm>
          <a:off x="657" y="81040"/>
          <a:ext cx="2393860" cy="119693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a:t>Using the first dataset of COVID-19 cases Conducted and positive during May, June, and July 2020</a:t>
          </a:r>
        </a:p>
      </dsp:txBody>
      <dsp:txXfrm>
        <a:off x="35714" y="116097"/>
        <a:ext cx="2323746" cy="1126816"/>
      </dsp:txXfrm>
    </dsp:sp>
    <dsp:sp modelId="{71EBFA39-D18F-4A74-B652-351EABB5BB3C}">
      <dsp:nvSpPr>
        <dsp:cNvPr id="0" name=""/>
        <dsp:cNvSpPr/>
      </dsp:nvSpPr>
      <dsp:spPr>
        <a:xfrm>
          <a:off x="2992983" y="81040"/>
          <a:ext cx="2393860" cy="119693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a:t>I created a line graph and selected two variables</a:t>
          </a:r>
        </a:p>
      </dsp:txBody>
      <dsp:txXfrm>
        <a:off x="3028040" y="116097"/>
        <a:ext cx="2323746" cy="1126816"/>
      </dsp:txXfrm>
    </dsp:sp>
    <dsp:sp modelId="{D9623DA5-84C5-4640-A86F-A397D31F244F}">
      <dsp:nvSpPr>
        <dsp:cNvPr id="0" name=""/>
        <dsp:cNvSpPr/>
      </dsp:nvSpPr>
      <dsp:spPr>
        <a:xfrm>
          <a:off x="3232369" y="1277971"/>
          <a:ext cx="239386" cy="897697"/>
        </a:xfrm>
        <a:custGeom>
          <a:avLst/>
          <a:gdLst/>
          <a:ahLst/>
          <a:cxnLst/>
          <a:rect l="0" t="0" r="0" b="0"/>
          <a:pathLst>
            <a:path>
              <a:moveTo>
                <a:pt x="0" y="0"/>
              </a:moveTo>
              <a:lnTo>
                <a:pt x="0" y="897697"/>
              </a:lnTo>
              <a:lnTo>
                <a:pt x="239386" y="897697"/>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EF3E4C-6D71-4A3A-ADFC-6E9950EA2B4C}">
      <dsp:nvSpPr>
        <dsp:cNvPr id="0" name=""/>
        <dsp:cNvSpPr/>
      </dsp:nvSpPr>
      <dsp:spPr>
        <a:xfrm>
          <a:off x="3471755" y="1577203"/>
          <a:ext cx="1915088" cy="1196930"/>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a:t>The first Variable is the date (Day (Date)), which is discrete. (Temporal Variable) (Numeric Variable)</a:t>
          </a:r>
        </a:p>
      </dsp:txBody>
      <dsp:txXfrm>
        <a:off x="3506812" y="1612260"/>
        <a:ext cx="1844974" cy="1126816"/>
      </dsp:txXfrm>
    </dsp:sp>
    <dsp:sp modelId="{9D5D688B-B87B-4A0A-BFE1-52552382FCA6}">
      <dsp:nvSpPr>
        <dsp:cNvPr id="0" name=""/>
        <dsp:cNvSpPr/>
      </dsp:nvSpPr>
      <dsp:spPr>
        <a:xfrm>
          <a:off x="3232369" y="1277971"/>
          <a:ext cx="239386" cy="2393860"/>
        </a:xfrm>
        <a:custGeom>
          <a:avLst/>
          <a:gdLst/>
          <a:ahLst/>
          <a:cxnLst/>
          <a:rect l="0" t="0" r="0" b="0"/>
          <a:pathLst>
            <a:path>
              <a:moveTo>
                <a:pt x="0" y="0"/>
              </a:moveTo>
              <a:lnTo>
                <a:pt x="0" y="2393860"/>
              </a:lnTo>
              <a:lnTo>
                <a:pt x="239386" y="2393860"/>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E5ED13-F78D-419C-AD8C-20FF0CF9DDB9}">
      <dsp:nvSpPr>
        <dsp:cNvPr id="0" name=""/>
        <dsp:cNvSpPr/>
      </dsp:nvSpPr>
      <dsp:spPr>
        <a:xfrm>
          <a:off x="3471755" y="3073366"/>
          <a:ext cx="1915088" cy="1196930"/>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a:t>The second Variable of positive per million (Measure (sum)), which is continuous. (Rate Variable)</a:t>
          </a:r>
        </a:p>
      </dsp:txBody>
      <dsp:txXfrm>
        <a:off x="3506812" y="3108423"/>
        <a:ext cx="1844974" cy="11268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AA47A1-4FFE-4215-AC12-44EE4EDF4B5F}">
      <dsp:nvSpPr>
        <dsp:cNvPr id="0" name=""/>
        <dsp:cNvSpPr/>
      </dsp:nvSpPr>
      <dsp:spPr>
        <a:xfrm>
          <a:off x="0" y="71469"/>
          <a:ext cx="10515600" cy="795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We addressed 7 important pandemic-related subjects using a variety of graphical methods in our comprehensive COVID-19 data visualization project</a:t>
          </a:r>
        </a:p>
      </dsp:txBody>
      <dsp:txXfrm>
        <a:off x="38838" y="110307"/>
        <a:ext cx="10437924" cy="717924"/>
      </dsp:txXfrm>
    </dsp:sp>
    <dsp:sp modelId="{9DD903EA-9ED1-45FF-B10F-D9CACC1C17D2}">
      <dsp:nvSpPr>
        <dsp:cNvPr id="0" name=""/>
        <dsp:cNvSpPr/>
      </dsp:nvSpPr>
      <dsp:spPr>
        <a:xfrm>
          <a:off x="0" y="924669"/>
          <a:ext cx="10515600" cy="795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Maps, tables, bar charts, circles graphs, comparison charts, and line graphs were some of the graphic aids used to highlight various facets of the pandemic</a:t>
          </a:r>
        </a:p>
      </dsp:txBody>
      <dsp:txXfrm>
        <a:off x="38838" y="963507"/>
        <a:ext cx="10437924" cy="717924"/>
      </dsp:txXfrm>
    </dsp:sp>
    <dsp:sp modelId="{18D0E25A-8251-4286-B74D-0FD98B740BC9}">
      <dsp:nvSpPr>
        <dsp:cNvPr id="0" name=""/>
        <dsp:cNvSpPr/>
      </dsp:nvSpPr>
      <dsp:spPr>
        <a:xfrm>
          <a:off x="0" y="1777869"/>
          <a:ext cx="10515600" cy="795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For quicker assessment, a graphic displaying the global coverage of the COVID-19 vaccine by January 18, 2023, was included</a:t>
          </a:r>
        </a:p>
      </dsp:txBody>
      <dsp:txXfrm>
        <a:off x="38838" y="1816707"/>
        <a:ext cx="10437924" cy="717924"/>
      </dsp:txXfrm>
    </dsp:sp>
    <dsp:sp modelId="{F5A06EBF-1237-418D-B003-B657D5B047ED}">
      <dsp:nvSpPr>
        <dsp:cNvPr id="0" name=""/>
        <dsp:cNvSpPr/>
      </dsp:nvSpPr>
      <dsp:spPr>
        <a:xfrm>
          <a:off x="0" y="2631069"/>
          <a:ext cx="10515600" cy="795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To understand the top 5 Countries affected by COVID-19 most during 2020 we can see through the picture chart</a:t>
          </a:r>
        </a:p>
      </dsp:txBody>
      <dsp:txXfrm>
        <a:off x="38838" y="2669907"/>
        <a:ext cx="10437924" cy="717924"/>
      </dsp:txXfrm>
    </dsp:sp>
    <dsp:sp modelId="{8DFA7D91-F50F-4155-B432-432371F06B77}">
      <dsp:nvSpPr>
        <dsp:cNvPr id="0" name=""/>
        <dsp:cNvSpPr/>
      </dsp:nvSpPr>
      <dsp:spPr>
        <a:xfrm>
          <a:off x="0" y="3484269"/>
          <a:ext cx="10515600" cy="795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The percentage of fully immunized populations and the number of COVID-19 positive test results worldwide in May, June, and July of 2023 were displayed in a map graph</a:t>
          </a:r>
        </a:p>
      </dsp:txBody>
      <dsp:txXfrm>
        <a:off x="38838" y="3523107"/>
        <a:ext cx="10437924" cy="7179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280708-2035-412F-B3B3-55C1AF42AA2B}">
      <dsp:nvSpPr>
        <dsp:cNvPr id="0" name=""/>
        <dsp:cNvSpPr/>
      </dsp:nvSpPr>
      <dsp:spPr>
        <a:xfrm>
          <a:off x="0" y="71469"/>
          <a:ext cx="10515600" cy="795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Changes over time were Visualized by a Circles graph that showed variations in COVID-19 Conducted cases each day During May, June, and July</a:t>
          </a:r>
        </a:p>
      </dsp:txBody>
      <dsp:txXfrm>
        <a:off x="38838" y="110307"/>
        <a:ext cx="10437924" cy="717924"/>
      </dsp:txXfrm>
    </dsp:sp>
    <dsp:sp modelId="{243AF50C-2A52-45AE-8EA4-217586235F82}">
      <dsp:nvSpPr>
        <dsp:cNvPr id="0" name=""/>
        <dsp:cNvSpPr/>
      </dsp:nvSpPr>
      <dsp:spPr>
        <a:xfrm>
          <a:off x="0" y="924669"/>
          <a:ext cx="10515600" cy="795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The total doses of the COVID-19 vaccine/million people administered by each country before January 18, 2023, were compared using a horizontal bar chart</a:t>
          </a:r>
        </a:p>
      </dsp:txBody>
      <dsp:txXfrm>
        <a:off x="38838" y="963507"/>
        <a:ext cx="10437924" cy="717924"/>
      </dsp:txXfrm>
    </dsp:sp>
    <dsp:sp modelId="{CA10C543-75AF-4F0C-B4DB-2417CD74D91E}">
      <dsp:nvSpPr>
        <dsp:cNvPr id="0" name=""/>
        <dsp:cNvSpPr/>
      </dsp:nvSpPr>
      <dsp:spPr>
        <a:xfrm>
          <a:off x="0" y="1777869"/>
          <a:ext cx="10515600" cy="795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The text table graph explains how COVID-19 tests positive after being vaccinated in each country</a:t>
          </a:r>
        </a:p>
      </dsp:txBody>
      <dsp:txXfrm>
        <a:off x="38838" y="1816707"/>
        <a:ext cx="10437924" cy="717924"/>
      </dsp:txXfrm>
    </dsp:sp>
    <dsp:sp modelId="{1F4CDB53-0E48-4242-B3A6-408D7C175519}">
      <dsp:nvSpPr>
        <dsp:cNvPr id="0" name=""/>
        <dsp:cNvSpPr/>
      </dsp:nvSpPr>
      <dsp:spPr>
        <a:xfrm>
          <a:off x="0" y="2631069"/>
          <a:ext cx="10515600" cy="795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The number of COVID-19 test-positive cases for May, June, and July 2020 and 2023 worldwide were displayed in a side-by-side comparison chart</a:t>
          </a:r>
        </a:p>
      </dsp:txBody>
      <dsp:txXfrm>
        <a:off x="38838" y="2669907"/>
        <a:ext cx="10437924" cy="717924"/>
      </dsp:txXfrm>
    </dsp:sp>
    <dsp:sp modelId="{09ABB7F7-028C-48EE-A878-FF1A28B3DBF7}">
      <dsp:nvSpPr>
        <dsp:cNvPr id="0" name=""/>
        <dsp:cNvSpPr/>
      </dsp:nvSpPr>
      <dsp:spPr>
        <a:xfrm>
          <a:off x="0" y="3484269"/>
          <a:ext cx="10515600" cy="795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Trends over time were highlighted by a line graph that showed variations in COVID-19-positive cases each day</a:t>
          </a:r>
        </a:p>
      </dsp:txBody>
      <dsp:txXfrm>
        <a:off x="38838" y="3523107"/>
        <a:ext cx="10437924" cy="7179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DA3A68-938A-46D1-8946-354A1EA2A290}">
      <dsp:nvSpPr>
        <dsp:cNvPr id="0" name=""/>
        <dsp:cNvSpPr/>
      </dsp:nvSpPr>
      <dsp:spPr>
        <a:xfrm>
          <a:off x="3082131" y="0"/>
          <a:ext cx="4351338" cy="4351338"/>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996AF5-E099-4BA2-9E55-5D63618364DA}">
      <dsp:nvSpPr>
        <dsp:cNvPr id="0" name=""/>
        <dsp:cNvSpPr/>
      </dsp:nvSpPr>
      <dsp:spPr>
        <a:xfrm>
          <a:off x="3495508" y="413377"/>
          <a:ext cx="1697021" cy="16970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This effort skillfully presented essential details about COVID-19 vaccinations and testing using these several graphics</a:t>
          </a:r>
        </a:p>
      </dsp:txBody>
      <dsp:txXfrm>
        <a:off x="3578350" y="496219"/>
        <a:ext cx="1531337" cy="1531337"/>
      </dsp:txXfrm>
    </dsp:sp>
    <dsp:sp modelId="{6F468485-3E11-4BF8-BE72-386BA6C13896}">
      <dsp:nvSpPr>
        <dsp:cNvPr id="0" name=""/>
        <dsp:cNvSpPr/>
      </dsp:nvSpPr>
      <dsp:spPr>
        <a:xfrm>
          <a:off x="5323070" y="413377"/>
          <a:ext cx="1697021" cy="16970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Valuable information about vaccination rates, infection patterns, and the interactions between these variables was supplied via maps, text tables, horizontal bar charts, side-by-side comparison charts, and line graphs</a:t>
          </a:r>
        </a:p>
      </dsp:txBody>
      <dsp:txXfrm>
        <a:off x="5405912" y="496219"/>
        <a:ext cx="1531337" cy="1531337"/>
      </dsp:txXfrm>
    </dsp:sp>
    <dsp:sp modelId="{0319AE1C-AAB9-4F77-91C7-A37C7B728D9D}">
      <dsp:nvSpPr>
        <dsp:cNvPr id="0" name=""/>
        <dsp:cNvSpPr/>
      </dsp:nvSpPr>
      <dsp:spPr>
        <a:xfrm>
          <a:off x="3495508" y="2240939"/>
          <a:ext cx="1697021" cy="16970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To fully understand the dynamics of the pandemic and make wise decisions, decision-makers, researchers, and the public need access to these graphic representations</a:t>
          </a:r>
        </a:p>
      </dsp:txBody>
      <dsp:txXfrm>
        <a:off x="3578350" y="2323781"/>
        <a:ext cx="1531337" cy="1531337"/>
      </dsp:txXfrm>
    </dsp:sp>
    <dsp:sp modelId="{D35C6001-6925-4071-AAE3-75F1E3B80AC4}">
      <dsp:nvSpPr>
        <dsp:cNvPr id="0" name=""/>
        <dsp:cNvSpPr/>
      </dsp:nvSpPr>
      <dsp:spPr>
        <a:xfrm>
          <a:off x="5323070" y="2240939"/>
          <a:ext cx="1697021" cy="16970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They draw attention to gaps, connections, and patterns that might guide public health strategies and methods for dealing with the persistent problems brought on by COVID</a:t>
          </a:r>
        </a:p>
      </dsp:txBody>
      <dsp:txXfrm>
        <a:off x="5405912" y="2323781"/>
        <a:ext cx="1531337" cy="153133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663AA-01B3-A8B8-6DD6-4BAD196A741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04B5EAF-2CD7-359A-C5DE-1EA096D6BC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988D9A2-8DC4-A2AB-46CD-90A70C8D5F21}"/>
              </a:ext>
            </a:extLst>
          </p:cNvPr>
          <p:cNvSpPr>
            <a:spLocks noGrp="1"/>
          </p:cNvSpPr>
          <p:nvPr>
            <p:ph type="dt" sz="half" idx="10"/>
          </p:nvPr>
        </p:nvSpPr>
        <p:spPr/>
        <p:txBody>
          <a:bodyPr/>
          <a:lstStyle/>
          <a:p>
            <a:fld id="{B61BEF0D-F0BB-DE4B-95CE-6DB70DBA9567}" type="datetimeFigureOut">
              <a:rPr lang="en-US" smtClean="0"/>
              <a:pPr/>
              <a:t>10/1/2024</a:t>
            </a:fld>
            <a:endParaRPr lang="en-US" dirty="0"/>
          </a:p>
        </p:txBody>
      </p:sp>
      <p:sp>
        <p:nvSpPr>
          <p:cNvPr id="5" name="Footer Placeholder 4">
            <a:extLst>
              <a:ext uri="{FF2B5EF4-FFF2-40B4-BE49-F238E27FC236}">
                <a16:creationId xmlns:a16="http://schemas.microsoft.com/office/drawing/2014/main" id="{6091F9DE-A909-6228-FFB6-6546AED756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C568D9A-5A80-432C-B85D-39813557C6AB}"/>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87140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EFABD-FDEA-AB2D-1823-54F2A6220F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0B8EEB4-8717-183A-DCC7-1423F76D59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8B36F4-7682-7E7E-2456-3BDE7C604580}"/>
              </a:ext>
            </a:extLst>
          </p:cNvPr>
          <p:cNvSpPr>
            <a:spLocks noGrp="1"/>
          </p:cNvSpPr>
          <p:nvPr>
            <p:ph type="dt" sz="half" idx="10"/>
          </p:nvPr>
        </p:nvSpPr>
        <p:spPr/>
        <p:txBody>
          <a:bodyPr/>
          <a:lstStyle/>
          <a:p>
            <a:fld id="{B61BEF0D-F0BB-DE4B-95CE-6DB70DBA9567}" type="datetimeFigureOut">
              <a:rPr lang="en-US" smtClean="0"/>
              <a:pPr/>
              <a:t>10/1/2024</a:t>
            </a:fld>
            <a:endParaRPr lang="en-US" dirty="0"/>
          </a:p>
        </p:txBody>
      </p:sp>
      <p:sp>
        <p:nvSpPr>
          <p:cNvPr id="5" name="Footer Placeholder 4">
            <a:extLst>
              <a:ext uri="{FF2B5EF4-FFF2-40B4-BE49-F238E27FC236}">
                <a16:creationId xmlns:a16="http://schemas.microsoft.com/office/drawing/2014/main" id="{7C359BBB-0864-7183-B2C7-6875A4BB88A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E34BCCC-2616-3751-9452-EABC320A756A}"/>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61556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18D7DE-9ACC-1B9E-293E-864676C978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392E5B-F1C3-4A5F-8497-93E1395CE2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F49666-89E7-FE4D-379E-FC937BD82A99}"/>
              </a:ext>
            </a:extLst>
          </p:cNvPr>
          <p:cNvSpPr>
            <a:spLocks noGrp="1"/>
          </p:cNvSpPr>
          <p:nvPr>
            <p:ph type="dt" sz="half" idx="10"/>
          </p:nvPr>
        </p:nvSpPr>
        <p:spPr/>
        <p:txBody>
          <a:bodyPr/>
          <a:lstStyle/>
          <a:p>
            <a:fld id="{B61BEF0D-F0BB-DE4B-95CE-6DB70DBA9567}" type="datetimeFigureOut">
              <a:rPr lang="en-US" smtClean="0"/>
              <a:pPr/>
              <a:t>10/1/2024</a:t>
            </a:fld>
            <a:endParaRPr lang="en-US" dirty="0"/>
          </a:p>
        </p:txBody>
      </p:sp>
      <p:sp>
        <p:nvSpPr>
          <p:cNvPr id="5" name="Footer Placeholder 4">
            <a:extLst>
              <a:ext uri="{FF2B5EF4-FFF2-40B4-BE49-F238E27FC236}">
                <a16:creationId xmlns:a16="http://schemas.microsoft.com/office/drawing/2014/main" id="{5C57769D-7927-259A-1645-BCB316EEAB3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22B932C-B3EF-843D-F5F0-56526FCF92EE}"/>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2623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DD2DC-E065-8A8D-B51A-5D3F332E5A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295726-DEE8-C290-A442-B4EF98D47A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2DF0A5-A2B0-FB8C-50D0-4B435801A495}"/>
              </a:ext>
            </a:extLst>
          </p:cNvPr>
          <p:cNvSpPr>
            <a:spLocks noGrp="1"/>
          </p:cNvSpPr>
          <p:nvPr>
            <p:ph type="dt" sz="half" idx="10"/>
          </p:nvPr>
        </p:nvSpPr>
        <p:spPr/>
        <p:txBody>
          <a:bodyPr/>
          <a:lstStyle/>
          <a:p>
            <a:fld id="{52647F38-B617-4D2F-AE0A-013F0C4D2C57}" type="datetimeFigureOut">
              <a:rPr lang="en-US" smtClean="0"/>
              <a:t>10/1/2024</a:t>
            </a:fld>
            <a:endParaRPr lang="en-US" dirty="0"/>
          </a:p>
        </p:txBody>
      </p:sp>
      <p:sp>
        <p:nvSpPr>
          <p:cNvPr id="5" name="Footer Placeholder 4">
            <a:extLst>
              <a:ext uri="{FF2B5EF4-FFF2-40B4-BE49-F238E27FC236}">
                <a16:creationId xmlns:a16="http://schemas.microsoft.com/office/drawing/2014/main" id="{2CC2EE6F-E8FC-0541-26CE-0CDEF3BCF72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71F4926-E2DE-E287-9EA1-2484D199CCC2}"/>
              </a:ext>
            </a:extLst>
          </p:cNvPr>
          <p:cNvSpPr>
            <a:spLocks noGrp="1"/>
          </p:cNvSpPr>
          <p:nvPr>
            <p:ph type="sldNum" sz="quarter" idx="12"/>
          </p:nvPr>
        </p:nvSpPr>
        <p:spPr/>
        <p:txBody>
          <a:bodyPr/>
          <a:lstStyle/>
          <a:p>
            <a:fld id="{E97799C9-84D9-46D2-A11E-BCF8A720529D}" type="slidenum">
              <a:rPr lang="en-US" smtClean="0"/>
              <a:t>‹#›</a:t>
            </a:fld>
            <a:endParaRPr lang="en-US" dirty="0"/>
          </a:p>
        </p:txBody>
      </p:sp>
    </p:spTree>
    <p:extLst>
      <p:ext uri="{BB962C8B-B14F-4D97-AF65-F5344CB8AC3E}">
        <p14:creationId xmlns:p14="http://schemas.microsoft.com/office/powerpoint/2010/main" val="2845157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9877B-19BA-286B-3E34-8E41FFDCDF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163E2AE-F6E4-9D14-6679-E3F8220F14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41F00C-6D18-6BF1-89B4-F656335E3EA1}"/>
              </a:ext>
            </a:extLst>
          </p:cNvPr>
          <p:cNvSpPr>
            <a:spLocks noGrp="1"/>
          </p:cNvSpPr>
          <p:nvPr>
            <p:ph type="dt" sz="half" idx="10"/>
          </p:nvPr>
        </p:nvSpPr>
        <p:spPr/>
        <p:txBody>
          <a:bodyPr/>
          <a:lstStyle/>
          <a:p>
            <a:fld id="{B61BEF0D-F0BB-DE4B-95CE-6DB70DBA9567}" type="datetimeFigureOut">
              <a:rPr lang="en-US" smtClean="0"/>
              <a:pPr/>
              <a:t>10/1/2024</a:t>
            </a:fld>
            <a:endParaRPr lang="en-US" dirty="0"/>
          </a:p>
        </p:txBody>
      </p:sp>
      <p:sp>
        <p:nvSpPr>
          <p:cNvPr id="5" name="Footer Placeholder 4">
            <a:extLst>
              <a:ext uri="{FF2B5EF4-FFF2-40B4-BE49-F238E27FC236}">
                <a16:creationId xmlns:a16="http://schemas.microsoft.com/office/drawing/2014/main" id="{44D0BC20-9F09-519E-CA98-4484D7A7C42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DFB0491-58AE-CEC4-28FD-DBD94DD58238}"/>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62067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B73FC-DD5E-F315-C6C1-88878F8AC9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F4A9A1-7508-C2D7-8D1E-82FCBB0447D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8BD1AA-5286-CF82-A0DE-DCD4D73DABC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C8B1A07-3D0F-456C-F91B-FF6222DFC4FC}"/>
              </a:ext>
            </a:extLst>
          </p:cNvPr>
          <p:cNvSpPr>
            <a:spLocks noGrp="1"/>
          </p:cNvSpPr>
          <p:nvPr>
            <p:ph type="dt" sz="half" idx="10"/>
          </p:nvPr>
        </p:nvSpPr>
        <p:spPr/>
        <p:txBody>
          <a:bodyPr/>
          <a:lstStyle/>
          <a:p>
            <a:fld id="{05BFA754-D5C3-4E66-96A6-867B257F58DC}" type="datetimeFigureOut">
              <a:rPr lang="en-US" smtClean="0"/>
              <a:t>10/1/2024</a:t>
            </a:fld>
            <a:endParaRPr lang="en-US" dirty="0"/>
          </a:p>
        </p:txBody>
      </p:sp>
      <p:sp>
        <p:nvSpPr>
          <p:cNvPr id="6" name="Footer Placeholder 5">
            <a:extLst>
              <a:ext uri="{FF2B5EF4-FFF2-40B4-BE49-F238E27FC236}">
                <a16:creationId xmlns:a16="http://schemas.microsoft.com/office/drawing/2014/main" id="{B8A58E46-C3A4-BE13-06B8-64400F8146A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FA8DB21-440F-DF58-2116-9D28027D90C4}"/>
              </a:ext>
            </a:extLst>
          </p:cNvPr>
          <p:cNvSpPr>
            <a:spLocks noGrp="1"/>
          </p:cNvSpPr>
          <p:nvPr>
            <p:ph type="sldNum" sz="quarter" idx="12"/>
          </p:nvPr>
        </p:nvSpPr>
        <p:spPr/>
        <p:txBody>
          <a:bodyPr/>
          <a:lstStyle/>
          <a:p>
            <a:fld id="{5D84065D-F351-4B03-BD91-D8A6B8D4B362}" type="slidenum">
              <a:rPr lang="en-US" smtClean="0"/>
              <a:t>‹#›</a:t>
            </a:fld>
            <a:endParaRPr lang="en-US" dirty="0"/>
          </a:p>
        </p:txBody>
      </p:sp>
    </p:spTree>
    <p:extLst>
      <p:ext uri="{BB962C8B-B14F-4D97-AF65-F5344CB8AC3E}">
        <p14:creationId xmlns:p14="http://schemas.microsoft.com/office/powerpoint/2010/main" val="2756632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9A9D5-55C9-FB7C-BABB-7EFA8771548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2C136CB-706C-5BF8-002D-9C183A1F4C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C80AB3-BFB3-7EDC-6B33-588E03CE1E5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F131DE-BAF0-D514-4C08-A86521C653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44CACB3-818D-F5BF-49D1-06694E1330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2B265B-79EB-2568-E6D3-CFA0E9233E0F}"/>
              </a:ext>
            </a:extLst>
          </p:cNvPr>
          <p:cNvSpPr>
            <a:spLocks noGrp="1"/>
          </p:cNvSpPr>
          <p:nvPr>
            <p:ph type="dt" sz="half" idx="10"/>
          </p:nvPr>
        </p:nvSpPr>
        <p:spPr/>
        <p:txBody>
          <a:bodyPr/>
          <a:lstStyle/>
          <a:p>
            <a:fld id="{B61BEF0D-F0BB-DE4B-95CE-6DB70DBA9567}" type="datetimeFigureOut">
              <a:rPr lang="en-US" smtClean="0"/>
              <a:pPr/>
              <a:t>10/1/2024</a:t>
            </a:fld>
            <a:endParaRPr lang="en-US" dirty="0"/>
          </a:p>
        </p:txBody>
      </p:sp>
      <p:sp>
        <p:nvSpPr>
          <p:cNvPr id="8" name="Footer Placeholder 7">
            <a:extLst>
              <a:ext uri="{FF2B5EF4-FFF2-40B4-BE49-F238E27FC236}">
                <a16:creationId xmlns:a16="http://schemas.microsoft.com/office/drawing/2014/main" id="{4E581422-C294-70FD-452D-F41DD3E24A0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5801A4C-C837-7F49-C350-2F76D736639C}"/>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91411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4337B-250E-7BBA-2B0B-247759D64B8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D336D80-B36F-0918-E73A-8C5B08EF0BAD}"/>
              </a:ext>
            </a:extLst>
          </p:cNvPr>
          <p:cNvSpPr>
            <a:spLocks noGrp="1"/>
          </p:cNvSpPr>
          <p:nvPr>
            <p:ph type="dt" sz="half" idx="10"/>
          </p:nvPr>
        </p:nvSpPr>
        <p:spPr/>
        <p:txBody>
          <a:bodyPr/>
          <a:lstStyle/>
          <a:p>
            <a:fld id="{B61BEF0D-F0BB-DE4B-95CE-6DB70DBA9567}" type="datetimeFigureOut">
              <a:rPr lang="en-US" smtClean="0"/>
              <a:pPr/>
              <a:t>10/1/2024</a:t>
            </a:fld>
            <a:endParaRPr lang="en-US" dirty="0"/>
          </a:p>
        </p:txBody>
      </p:sp>
      <p:sp>
        <p:nvSpPr>
          <p:cNvPr id="4" name="Footer Placeholder 3">
            <a:extLst>
              <a:ext uri="{FF2B5EF4-FFF2-40B4-BE49-F238E27FC236}">
                <a16:creationId xmlns:a16="http://schemas.microsoft.com/office/drawing/2014/main" id="{4C953CC4-8009-D334-C880-4B243E7932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CC3B070-283E-3723-86D1-ABDB2D471EF4}"/>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81420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26AFF1-8B3C-B363-FAA1-1BAA6564D46B}"/>
              </a:ext>
            </a:extLst>
          </p:cNvPr>
          <p:cNvSpPr>
            <a:spLocks noGrp="1"/>
          </p:cNvSpPr>
          <p:nvPr>
            <p:ph type="dt" sz="half" idx="10"/>
          </p:nvPr>
        </p:nvSpPr>
        <p:spPr/>
        <p:txBody>
          <a:bodyPr/>
          <a:lstStyle/>
          <a:p>
            <a:fld id="{B61BEF0D-F0BB-DE4B-95CE-6DB70DBA9567}" type="datetimeFigureOut">
              <a:rPr lang="en-US" smtClean="0"/>
              <a:pPr/>
              <a:t>10/1/2024</a:t>
            </a:fld>
            <a:endParaRPr lang="en-US" dirty="0"/>
          </a:p>
        </p:txBody>
      </p:sp>
      <p:sp>
        <p:nvSpPr>
          <p:cNvPr id="3" name="Footer Placeholder 2">
            <a:extLst>
              <a:ext uri="{FF2B5EF4-FFF2-40B4-BE49-F238E27FC236}">
                <a16:creationId xmlns:a16="http://schemas.microsoft.com/office/drawing/2014/main" id="{B2962A6F-1B52-6D9C-E974-8CD603C8D7C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6C496420-216A-EBF1-A7E5-843A4EEC638E}"/>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40783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4120B-A727-B991-02A9-ECD6609336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309B759-D093-4C4F-484F-5D415D6320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A0CB17D-66AC-984E-9273-491D2E407C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875C91-09B6-BADE-4756-B06FE7220D83}"/>
              </a:ext>
            </a:extLst>
          </p:cNvPr>
          <p:cNvSpPr>
            <a:spLocks noGrp="1"/>
          </p:cNvSpPr>
          <p:nvPr>
            <p:ph type="dt" sz="half" idx="10"/>
          </p:nvPr>
        </p:nvSpPr>
        <p:spPr/>
        <p:txBody>
          <a:bodyPr/>
          <a:lstStyle/>
          <a:p>
            <a:fld id="{B61BEF0D-F0BB-DE4B-95CE-6DB70DBA9567}" type="datetimeFigureOut">
              <a:rPr lang="en-US" smtClean="0"/>
              <a:pPr/>
              <a:t>10/1/2024</a:t>
            </a:fld>
            <a:endParaRPr lang="en-US" dirty="0"/>
          </a:p>
        </p:txBody>
      </p:sp>
      <p:sp>
        <p:nvSpPr>
          <p:cNvPr id="6" name="Footer Placeholder 5">
            <a:extLst>
              <a:ext uri="{FF2B5EF4-FFF2-40B4-BE49-F238E27FC236}">
                <a16:creationId xmlns:a16="http://schemas.microsoft.com/office/drawing/2014/main" id="{D9F58C08-6D44-FEA4-184F-94C17E0FE08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C165F5C-E3DE-1509-1151-097AEA2396BF}"/>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20097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DE8AF-CEBF-0805-A34C-A5F718C739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9D6072-0C99-D4EA-5D10-68262745C3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99691D5-D744-C3C1-3F32-1446F03564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4F7327-E65C-3F8C-4EB8-E580EDC0885C}"/>
              </a:ext>
            </a:extLst>
          </p:cNvPr>
          <p:cNvSpPr>
            <a:spLocks noGrp="1"/>
          </p:cNvSpPr>
          <p:nvPr>
            <p:ph type="dt" sz="half" idx="10"/>
          </p:nvPr>
        </p:nvSpPr>
        <p:spPr/>
        <p:txBody>
          <a:bodyPr/>
          <a:lstStyle/>
          <a:p>
            <a:fld id="{B61BEF0D-F0BB-DE4B-95CE-6DB70DBA9567}" type="datetimeFigureOut">
              <a:rPr lang="en-US" smtClean="0"/>
              <a:pPr/>
              <a:t>10/1/2024</a:t>
            </a:fld>
            <a:endParaRPr lang="en-US" dirty="0"/>
          </a:p>
        </p:txBody>
      </p:sp>
      <p:sp>
        <p:nvSpPr>
          <p:cNvPr id="6" name="Footer Placeholder 5">
            <a:extLst>
              <a:ext uri="{FF2B5EF4-FFF2-40B4-BE49-F238E27FC236}">
                <a16:creationId xmlns:a16="http://schemas.microsoft.com/office/drawing/2014/main" id="{C24ECA2C-6CFA-6ADC-6414-D08A46D46C6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2B35340-65ED-80BA-5B96-5545A90C24F4}"/>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23750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0E7E1D-3D4C-D73B-82E3-363C4B2F54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A14C6A-4C74-BC23-AF9C-945D5DF56E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437134-3652-C35C-1036-BDFF55AF48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10/1/2024</a:t>
            </a:fld>
            <a:endParaRPr lang="en-US" dirty="0"/>
          </a:p>
        </p:txBody>
      </p:sp>
      <p:sp>
        <p:nvSpPr>
          <p:cNvPr id="5" name="Footer Placeholder 4">
            <a:extLst>
              <a:ext uri="{FF2B5EF4-FFF2-40B4-BE49-F238E27FC236}">
                <a16:creationId xmlns:a16="http://schemas.microsoft.com/office/drawing/2014/main" id="{ACA70434-3AB3-6542-891C-29FD493639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5C53B36-F770-D365-E75E-BE9398CF15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89374471"/>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8.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7.xml.rels><?xml version="1.0" encoding="UTF-8" standalone="yes"?>
<Relationships xmlns="http://schemas.openxmlformats.org/package/2006/relationships"><Relationship Id="rId3" Type="http://schemas.openxmlformats.org/officeDocument/2006/relationships/hyperlink" Target="https://www.mdpi.com/2076-393X/9/11/1243" TargetMode="External"/><Relationship Id="rId2" Type="http://schemas.openxmlformats.org/officeDocument/2006/relationships/hyperlink" Target="https://www.kaggle.com/datasets/skylord/covid19-tests-conducted-by-country" TargetMode="External"/><Relationship Id="rId1" Type="http://schemas.openxmlformats.org/officeDocument/2006/relationships/slideLayout" Target="../slideLayouts/slideLayout2.xml"/><Relationship Id="rId5" Type="http://schemas.openxmlformats.org/officeDocument/2006/relationships/hyperlink" Target="https://www.scientificamerican.com/article/whats-causing-the-late-summer-uptick-in-covid-hospitalizations/" TargetMode="External"/><Relationship Id="rId4" Type="http://schemas.openxmlformats.org/officeDocument/2006/relationships/hyperlink" Target="https://www.ncbi.nlm.nih.gov/pmc/articles/PMC7834510/"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6234BCC6-39B9-47D9-8BF8-C665401A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06DD159-2B9B-C094-FDB3-55B25CB8445F}"/>
              </a:ext>
            </a:extLst>
          </p:cNvPr>
          <p:cNvPicPr>
            <a:picLocks noChangeAspect="1"/>
          </p:cNvPicPr>
          <p:nvPr/>
        </p:nvPicPr>
        <p:blipFill rotWithShape="1">
          <a:blip r:embed="rId2"/>
          <a:srcRect t="15513" r="-2" b="15513"/>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11" name="Picture 10">
            <a:extLst>
              <a:ext uri="{FF2B5EF4-FFF2-40B4-BE49-F238E27FC236}">
                <a16:creationId xmlns:a16="http://schemas.microsoft.com/office/drawing/2014/main" id="{E0EFD34C-882F-E680-57FD-2E5A2E4D817C}"/>
              </a:ext>
            </a:extLst>
          </p:cNvPr>
          <p:cNvPicPr>
            <a:picLocks noChangeAspect="1"/>
          </p:cNvPicPr>
          <p:nvPr/>
        </p:nvPicPr>
        <p:blipFill rotWithShape="1">
          <a:blip r:embed="rId3"/>
          <a:srcRect t="10674" b="14209"/>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46" name="Freeform: Shape 45">
            <a:extLst>
              <a:ext uri="{FF2B5EF4-FFF2-40B4-BE49-F238E27FC236}">
                <a16:creationId xmlns:a16="http://schemas.microsoft.com/office/drawing/2014/main" id="{72A9CE9D-DAC3-40AF-B504-78A64A909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506D7452-6CDE-4381-86CE-07B245938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p:cNvSpPr>
            <a:spLocks noGrp="1"/>
          </p:cNvSpPr>
          <p:nvPr>
            <p:ph type="ctrTitle"/>
          </p:nvPr>
        </p:nvSpPr>
        <p:spPr>
          <a:xfrm>
            <a:off x="438912" y="1524659"/>
            <a:ext cx="5019074" cy="2774088"/>
          </a:xfrm>
        </p:spPr>
        <p:txBody>
          <a:bodyPr>
            <a:normAutofit/>
          </a:bodyPr>
          <a:lstStyle/>
          <a:p>
            <a:pPr algn="l"/>
            <a:r>
              <a:rPr lang="en-US" sz="2200" b="1" dirty="0"/>
              <a:t>How many COVID-19 tests were conducted worldwide in May, June, July 2020, and 2023, and how many were vaccinated till 18 January 2023 worldwide?</a:t>
            </a:r>
            <a:br>
              <a:rPr lang="en-US" sz="2200" b="1" dirty="0"/>
            </a:br>
            <a:br>
              <a:rPr lang="en-US" sz="2200" dirty="0"/>
            </a:br>
            <a:r>
              <a:rPr lang="en-US" sz="2200" dirty="0"/>
              <a:t>Payal Vaidya fall 2023</a:t>
            </a:r>
            <a:br>
              <a:rPr lang="en-US" sz="2200" dirty="0"/>
            </a:br>
            <a:endParaRPr lang="en-US" sz="2200" dirty="0"/>
          </a:p>
        </p:txBody>
      </p:sp>
      <p:sp>
        <p:nvSpPr>
          <p:cNvPr id="45" name="Rectangle 44">
            <a:extLst>
              <a:ext uri="{FF2B5EF4-FFF2-40B4-BE49-F238E27FC236}">
                <a16:creationId xmlns:a16="http://schemas.microsoft.com/office/drawing/2014/main" id="{762DA937-8B55-4317-BD32-98D7AF30E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sp>
        <p:nvSpPr>
          <p:cNvPr id="47" name="Rectangle 46">
            <a:extLst>
              <a:ext uri="{FF2B5EF4-FFF2-40B4-BE49-F238E27FC236}">
                <a16:creationId xmlns:a16="http://schemas.microsoft.com/office/drawing/2014/main" id="{C52EE5A8-045B-4D39-8ED1-51333408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461119"/>
            <a:ext cx="501907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9597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1154955" y="973668"/>
            <a:ext cx="2942210" cy="1020232"/>
          </a:xfrm>
        </p:spPr>
        <p:txBody>
          <a:bodyPr>
            <a:normAutofit/>
          </a:bodyPr>
          <a:lstStyle/>
          <a:p>
            <a:pPr>
              <a:lnSpc>
                <a:spcPct val="90000"/>
              </a:lnSpc>
            </a:pPr>
            <a:r>
              <a:rPr lang="en-US" sz="3300">
                <a:solidFill>
                  <a:srgbClr val="EBEBEB"/>
                </a:solidFill>
              </a:rPr>
              <a:t>Second Dataset</a:t>
            </a:r>
          </a:p>
        </p:txBody>
      </p:sp>
      <p:sp>
        <p:nvSpPr>
          <p:cNvPr id="3" name="Content Placeholder"/>
          <p:cNvSpPr>
            <a:spLocks noGrp="1"/>
          </p:cNvSpPr>
          <p:nvPr>
            <p:ph idx="1"/>
          </p:nvPr>
        </p:nvSpPr>
        <p:spPr>
          <a:xfrm>
            <a:off x="1154955" y="2120900"/>
            <a:ext cx="3133726" cy="3898900"/>
          </a:xfrm>
        </p:spPr>
        <p:txBody>
          <a:bodyPr>
            <a:normAutofit/>
          </a:bodyPr>
          <a:lstStyle/>
          <a:p>
            <a:pPr>
              <a:lnSpc>
                <a:spcPct val="90000"/>
              </a:lnSpc>
            </a:pPr>
            <a:r>
              <a:rPr lang="en-US" sz="1300">
                <a:solidFill>
                  <a:srgbClr val="FFFFFF"/>
                </a:solidFill>
              </a:rPr>
              <a:t>It is about COVID-19 tests conducted and positive cases in May, June, and July 2023</a:t>
            </a:r>
          </a:p>
          <a:p>
            <a:pPr lvl="0">
              <a:lnSpc>
                <a:spcPct val="90000"/>
              </a:lnSpc>
            </a:pPr>
            <a:r>
              <a:rPr lang="en-US" sz="1300">
                <a:solidFill>
                  <a:srgbClr val="FFFFFF"/>
                </a:solidFill>
              </a:rPr>
              <a:t>It includes a month of COVID-19 tests conducted and COVID-19 positive tests worldwide</a:t>
            </a:r>
          </a:p>
          <a:p>
            <a:pPr lvl="0">
              <a:lnSpc>
                <a:spcPct val="90000"/>
              </a:lnSpc>
            </a:pPr>
            <a:r>
              <a:rPr lang="en-US" sz="1300">
                <a:solidFill>
                  <a:srgbClr val="FFFFFF"/>
                </a:solidFill>
              </a:rPr>
              <a:t>It has a unit that includes samples and cases</a:t>
            </a:r>
          </a:p>
          <a:p>
            <a:pPr lvl="0">
              <a:lnSpc>
                <a:spcPct val="90000"/>
              </a:lnSpc>
            </a:pPr>
            <a:r>
              <a:rPr lang="en-US" sz="1300">
                <a:solidFill>
                  <a:srgbClr val="FFFFFF"/>
                </a:solidFill>
              </a:rPr>
              <a:t>This dataset has COVID-19 tested, positive worldwide and has information about many sources for each county from where the dataset was found</a:t>
            </a:r>
          </a:p>
          <a:p>
            <a:pPr lvl="0">
              <a:lnSpc>
                <a:spcPct val="90000"/>
              </a:lnSpc>
            </a:pPr>
            <a:r>
              <a:rPr lang="en-US" sz="1300">
                <a:solidFill>
                  <a:srgbClr val="FFFFFF"/>
                </a:solidFill>
              </a:rPr>
              <a:t>It explains tested/million as well as positive/million</a:t>
            </a:r>
          </a:p>
        </p:txBody>
      </p:sp>
      <p:pic>
        <p:nvPicPr>
          <p:cNvPr id="5" name="Picture 4">
            <a:extLst>
              <a:ext uri="{FF2B5EF4-FFF2-40B4-BE49-F238E27FC236}">
                <a16:creationId xmlns:a16="http://schemas.microsoft.com/office/drawing/2014/main" id="{26EAA8BA-8EC2-4A83-DAF0-98D07A6D5C24}"/>
              </a:ext>
            </a:extLst>
          </p:cNvPr>
          <p:cNvPicPr>
            <a:picLocks noChangeAspect="1"/>
          </p:cNvPicPr>
          <p:nvPr/>
        </p:nvPicPr>
        <p:blipFill>
          <a:blip r:embed="rId2"/>
          <a:stretch>
            <a:fillRect/>
          </a:stretch>
        </p:blipFill>
        <p:spPr>
          <a:xfrm>
            <a:off x="5194607" y="1599424"/>
            <a:ext cx="6391533" cy="3659152"/>
          </a:xfrm>
          <a:prstGeom prst="rect">
            <a:avLst/>
          </a:prstGeom>
        </p:spPr>
      </p:pic>
    </p:spTree>
    <p:extLst>
      <p:ext uri="{BB962C8B-B14F-4D97-AF65-F5344CB8AC3E}">
        <p14:creationId xmlns:p14="http://schemas.microsoft.com/office/powerpoint/2010/main" val="4077304368"/>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1154955" y="973668"/>
            <a:ext cx="2942210" cy="1020232"/>
          </a:xfrm>
        </p:spPr>
        <p:txBody>
          <a:bodyPr>
            <a:normAutofit/>
          </a:bodyPr>
          <a:lstStyle/>
          <a:p>
            <a:pPr>
              <a:lnSpc>
                <a:spcPct val="90000"/>
              </a:lnSpc>
            </a:pPr>
            <a:r>
              <a:rPr lang="en-US" sz="3300">
                <a:solidFill>
                  <a:srgbClr val="EBEBEB"/>
                </a:solidFill>
              </a:rPr>
              <a:t>The Third dataset</a:t>
            </a:r>
          </a:p>
        </p:txBody>
      </p:sp>
      <p:sp>
        <p:nvSpPr>
          <p:cNvPr id="3" name="Content Placeholder"/>
          <p:cNvSpPr>
            <a:spLocks noGrp="1"/>
          </p:cNvSpPr>
          <p:nvPr>
            <p:ph idx="1"/>
          </p:nvPr>
        </p:nvSpPr>
        <p:spPr>
          <a:xfrm>
            <a:off x="1154955" y="2120900"/>
            <a:ext cx="3133726" cy="3898900"/>
          </a:xfrm>
        </p:spPr>
        <p:txBody>
          <a:bodyPr>
            <a:normAutofit/>
          </a:bodyPr>
          <a:lstStyle/>
          <a:p>
            <a:pPr lvl="0">
              <a:lnSpc>
                <a:spcPct val="90000"/>
              </a:lnSpc>
            </a:pPr>
            <a:r>
              <a:rPr lang="en-US" sz="1100">
                <a:solidFill>
                  <a:srgbClr val="FFFFFF"/>
                </a:solidFill>
              </a:rPr>
              <a:t>Is Worldwide Vaccination data Worldwide</a:t>
            </a:r>
          </a:p>
          <a:p>
            <a:pPr lvl="0">
              <a:lnSpc>
                <a:spcPct val="90000"/>
              </a:lnSpc>
            </a:pPr>
            <a:r>
              <a:rPr lang="en-US" sz="1100">
                <a:solidFill>
                  <a:srgbClr val="FFFFFF"/>
                </a:solidFill>
              </a:rPr>
              <a:t>The COVID-19 vaccine is being offered by countries all over the world</a:t>
            </a:r>
          </a:p>
          <a:p>
            <a:pPr lvl="0">
              <a:lnSpc>
                <a:spcPct val="90000"/>
              </a:lnSpc>
            </a:pPr>
            <a:r>
              <a:rPr lang="en-US" sz="1100">
                <a:solidFill>
                  <a:srgbClr val="FFFFFF"/>
                </a:solidFill>
              </a:rPr>
              <a:t>It has included a country with a percentage of fully immunized people</a:t>
            </a:r>
          </a:p>
          <a:p>
            <a:pPr lvl="0">
              <a:lnSpc>
                <a:spcPct val="90000"/>
              </a:lnSpc>
            </a:pPr>
            <a:r>
              <a:rPr lang="en-US" sz="1100">
                <a:solidFill>
                  <a:srgbClr val="FFFFFF"/>
                </a:solidFill>
              </a:rPr>
              <a:t>It includes a dose for every 100 people</a:t>
            </a:r>
          </a:p>
          <a:p>
            <a:pPr lvl="0">
              <a:lnSpc>
                <a:spcPct val="90000"/>
              </a:lnSpc>
            </a:pPr>
            <a:r>
              <a:rPr lang="en-US" sz="1100">
                <a:solidFill>
                  <a:srgbClr val="FFFFFF"/>
                </a:solidFill>
              </a:rPr>
              <a:t>We may develop a visualization of vaccinated countries with the help of this dataset</a:t>
            </a:r>
          </a:p>
          <a:p>
            <a:pPr lvl="0">
              <a:lnSpc>
                <a:spcPct val="90000"/>
              </a:lnSpc>
            </a:pPr>
            <a:r>
              <a:rPr lang="en-US" sz="1100">
                <a:solidFill>
                  <a:srgbClr val="FFFFFF"/>
                </a:solidFill>
              </a:rPr>
              <a:t>With the overall amount of COVID-19 vaccination administered to each country, we may conclude that this large population will be protected from COVID-19 in the future</a:t>
            </a:r>
          </a:p>
        </p:txBody>
      </p:sp>
      <p:pic>
        <p:nvPicPr>
          <p:cNvPr id="5" name="Picture 4">
            <a:extLst>
              <a:ext uri="{FF2B5EF4-FFF2-40B4-BE49-F238E27FC236}">
                <a16:creationId xmlns:a16="http://schemas.microsoft.com/office/drawing/2014/main" id="{E6A07F86-E6B0-5E33-B67A-CF7EDF4AF02C}"/>
              </a:ext>
            </a:extLst>
          </p:cNvPr>
          <p:cNvPicPr>
            <a:picLocks noChangeAspect="1"/>
          </p:cNvPicPr>
          <p:nvPr/>
        </p:nvPicPr>
        <p:blipFill>
          <a:blip r:embed="rId2"/>
          <a:stretch>
            <a:fillRect/>
          </a:stretch>
        </p:blipFill>
        <p:spPr>
          <a:xfrm>
            <a:off x="5194607" y="1607413"/>
            <a:ext cx="6391533" cy="3643174"/>
          </a:xfrm>
          <a:prstGeom prst="rect">
            <a:avLst/>
          </a:prstGeom>
        </p:spPr>
      </p:pic>
    </p:spTree>
    <p:extLst>
      <p:ext uri="{BB962C8B-B14F-4D97-AF65-F5344CB8AC3E}">
        <p14:creationId xmlns:p14="http://schemas.microsoft.com/office/powerpoint/2010/main" val="2653521382"/>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Graph on document with pen">
            <a:extLst>
              <a:ext uri="{FF2B5EF4-FFF2-40B4-BE49-F238E27FC236}">
                <a16:creationId xmlns:a16="http://schemas.microsoft.com/office/drawing/2014/main" id="{C70EAD74-434B-32A3-7946-808A98AE2BA8}"/>
              </a:ext>
            </a:extLst>
          </p:cNvPr>
          <p:cNvPicPr>
            <a:picLocks noChangeAspect="1"/>
          </p:cNvPicPr>
          <p:nvPr/>
        </p:nvPicPr>
        <p:blipFill rotWithShape="1">
          <a:blip r:embed="rId2">
            <a:alphaModFix amt="35000"/>
          </a:blip>
          <a:srcRect t="1414" b="14317"/>
          <a:stretch/>
        </p:blipFill>
        <p:spPr>
          <a:xfrm>
            <a:off x="20" y="10"/>
            <a:ext cx="12191980" cy="6857990"/>
          </a:xfrm>
          <a:prstGeom prst="rect">
            <a:avLst/>
          </a:prstGeom>
        </p:spPr>
      </p:pic>
      <p:sp>
        <p:nvSpPr>
          <p:cNvPr id="2" name="Title"/>
          <p:cNvSpPr>
            <a:spLocks noGrp="1"/>
          </p:cNvSpPr>
          <p:nvPr>
            <p:ph type="title"/>
          </p:nvPr>
        </p:nvSpPr>
        <p:spPr/>
        <p:txBody>
          <a:bodyPr>
            <a:normAutofit/>
          </a:bodyPr>
          <a:lstStyle/>
          <a:p>
            <a:pPr>
              <a:lnSpc>
                <a:spcPct val="90000"/>
              </a:lnSpc>
            </a:pPr>
            <a:r>
              <a:rPr lang="en-US" sz="4100">
                <a:solidFill>
                  <a:srgbClr val="FFFFFF"/>
                </a:solidFill>
              </a:rPr>
              <a:t>Why was the data created, and for what purpose?</a:t>
            </a:r>
          </a:p>
        </p:txBody>
      </p:sp>
      <p:sp>
        <p:nvSpPr>
          <p:cNvPr id="3" name="Content Placeholder"/>
          <p:cNvSpPr>
            <a:spLocks noGrp="1"/>
          </p:cNvSpPr>
          <p:nvPr>
            <p:ph idx="1"/>
          </p:nvPr>
        </p:nvSpPr>
        <p:spPr/>
        <p:txBody>
          <a:bodyPr>
            <a:normAutofit/>
          </a:bodyPr>
          <a:lstStyle/>
          <a:p>
            <a:pPr lvl="0"/>
            <a:r>
              <a:rPr lang="en-US" sz="2200">
                <a:solidFill>
                  <a:srgbClr val="FFFFFF"/>
                </a:solidFill>
              </a:rPr>
              <a:t>The purpose of collecting both datasets of COVID-19 tests conducted and positive case results from May, June, and July 2020 and 2023 is to gain improved awareness of how many people are positive so we can isolate them, distance themselves from others, seek better treatment, and control the spread of infection globally</a:t>
            </a:r>
          </a:p>
          <a:p>
            <a:pPr lvl="0"/>
            <a:r>
              <a:rPr lang="en-US" sz="2200">
                <a:solidFill>
                  <a:srgbClr val="FFFFFF"/>
                </a:solidFill>
              </a:rPr>
              <a:t>Using Visualization, create a graph with the Worldwide Vaccination third dataset</a:t>
            </a:r>
          </a:p>
          <a:p>
            <a:pPr lvl="0"/>
            <a:r>
              <a:rPr lang="en-US" sz="2200">
                <a:solidFill>
                  <a:srgbClr val="FFFFFF"/>
                </a:solidFill>
              </a:rPr>
              <a:t>We can raise awareness about how many individuals have been vaccinated and are safe from this disease, which will inspire others to be vaccinated to protect themselves and others during this critical pandemic situation</a:t>
            </a:r>
          </a:p>
        </p:txBody>
      </p:sp>
    </p:spTree>
    <p:extLst>
      <p:ext uri="{BB962C8B-B14F-4D97-AF65-F5344CB8AC3E}">
        <p14:creationId xmlns:p14="http://schemas.microsoft.com/office/powerpoint/2010/main" val="2737209409"/>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658276-14F5-7B77-2DC0-03E0B34D367E}"/>
              </a:ext>
            </a:extLst>
          </p:cNvPr>
          <p:cNvPicPr>
            <a:picLocks noChangeAspect="1"/>
          </p:cNvPicPr>
          <p:nvPr/>
        </p:nvPicPr>
        <p:blipFill rotWithShape="1">
          <a:blip r:embed="rId2">
            <a:alphaModFix amt="40000"/>
          </a:blip>
          <a:srcRect t="4214" b="8237"/>
          <a:stretch/>
        </p:blipFill>
        <p:spPr>
          <a:xfrm>
            <a:off x="20" y="10"/>
            <a:ext cx="12191980" cy="6857990"/>
          </a:xfrm>
          <a:prstGeom prst="rect">
            <a:avLst/>
          </a:prstGeom>
        </p:spPr>
      </p:pic>
      <p:sp>
        <p:nvSpPr>
          <p:cNvPr id="2" name="Title"/>
          <p:cNvSpPr>
            <a:spLocks noGrp="1"/>
          </p:cNvSpPr>
          <p:nvPr>
            <p:ph type="title"/>
          </p:nvPr>
        </p:nvSpPr>
        <p:spPr/>
        <p:txBody>
          <a:bodyPr>
            <a:normAutofit/>
          </a:bodyPr>
          <a:lstStyle/>
          <a:p>
            <a:pPr>
              <a:lnSpc>
                <a:spcPct val="90000"/>
              </a:lnSpc>
            </a:pPr>
            <a:r>
              <a:rPr lang="en-US" sz="3100">
                <a:solidFill>
                  <a:schemeClr val="tx1"/>
                </a:solidFill>
              </a:rPr>
              <a:t>What is the timeline or lineage of the data?</a:t>
            </a:r>
          </a:p>
        </p:txBody>
      </p:sp>
      <p:sp>
        <p:nvSpPr>
          <p:cNvPr id="3" name="Content Placeholder"/>
          <p:cNvSpPr>
            <a:spLocks noGrp="1"/>
          </p:cNvSpPr>
          <p:nvPr>
            <p:ph idx="1"/>
          </p:nvPr>
        </p:nvSpPr>
        <p:spPr/>
        <p:txBody>
          <a:bodyPr>
            <a:normAutofit/>
          </a:bodyPr>
          <a:lstStyle/>
          <a:p>
            <a:pPr lvl="0"/>
            <a:r>
              <a:rPr lang="en-US" dirty="0">
                <a:solidFill>
                  <a:schemeClr val="tx1"/>
                </a:solidFill>
              </a:rPr>
              <a:t>The two datasets of COVID-19 evaluation Conducted and positive cases in May, June, and July 2020 and 2023 worldwide both datasets have the timeline of May, June, and July 2020 and 2023</a:t>
            </a:r>
          </a:p>
          <a:p>
            <a:pPr lvl="0"/>
            <a:r>
              <a:rPr lang="en-US" dirty="0">
                <a:solidFill>
                  <a:schemeClr val="tx1"/>
                </a:solidFill>
              </a:rPr>
              <a:t>which explains how many covid-19 conducted and tested during the 3 months of both years 2020 and 2023 and the third dataset of COVID-19 vaccinations given in each country till 18 January 2023 worldwide</a:t>
            </a:r>
          </a:p>
          <a:p>
            <a:pPr lvl="0"/>
            <a:r>
              <a:rPr lang="en-US" dirty="0">
                <a:solidFill>
                  <a:schemeClr val="tx1"/>
                </a:solidFill>
              </a:rPr>
              <a:t>Where we can see the vaccinated people before 18 January 2023</a:t>
            </a:r>
          </a:p>
        </p:txBody>
      </p:sp>
    </p:spTree>
    <p:extLst>
      <p:ext uri="{BB962C8B-B14F-4D97-AF65-F5344CB8AC3E}">
        <p14:creationId xmlns:p14="http://schemas.microsoft.com/office/powerpoint/2010/main" val="1995504701"/>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Financial graphs on a dark display">
            <a:extLst>
              <a:ext uri="{FF2B5EF4-FFF2-40B4-BE49-F238E27FC236}">
                <a16:creationId xmlns:a16="http://schemas.microsoft.com/office/drawing/2014/main" id="{E1DAFF16-C8F1-AA54-17BA-92624D498A4B}"/>
              </a:ext>
            </a:extLst>
          </p:cNvPr>
          <p:cNvPicPr>
            <a:picLocks noChangeAspect="1"/>
          </p:cNvPicPr>
          <p:nvPr/>
        </p:nvPicPr>
        <p:blipFill rotWithShape="1">
          <a:blip r:embed="rId2">
            <a:alphaModFix amt="35000"/>
          </a:blip>
          <a:srcRect t="4998" b="5002"/>
          <a:stretch/>
        </p:blipFill>
        <p:spPr>
          <a:xfrm>
            <a:off x="20" y="10"/>
            <a:ext cx="12191980" cy="6857990"/>
          </a:xfrm>
          <a:prstGeom prst="rect">
            <a:avLst/>
          </a:prstGeom>
        </p:spPr>
      </p:pic>
      <p:sp>
        <p:nvSpPr>
          <p:cNvPr id="2" name="Title"/>
          <p:cNvSpPr>
            <a:spLocks noGrp="1"/>
          </p:cNvSpPr>
          <p:nvPr>
            <p:ph type="title"/>
          </p:nvPr>
        </p:nvSpPr>
        <p:spPr/>
        <p:txBody>
          <a:bodyPr>
            <a:normAutofit/>
          </a:bodyPr>
          <a:lstStyle/>
          <a:p>
            <a:r>
              <a:rPr lang="en-US">
                <a:solidFill>
                  <a:srgbClr val="FFFFFF"/>
                </a:solidFill>
              </a:rPr>
              <a:t>How large is the dataset ?</a:t>
            </a:r>
          </a:p>
        </p:txBody>
      </p:sp>
      <p:sp>
        <p:nvSpPr>
          <p:cNvPr id="3" name="Content Placeholder"/>
          <p:cNvSpPr>
            <a:spLocks noGrp="1"/>
          </p:cNvSpPr>
          <p:nvPr>
            <p:ph idx="1"/>
          </p:nvPr>
        </p:nvSpPr>
        <p:spPr/>
        <p:txBody>
          <a:bodyPr>
            <a:normAutofit/>
          </a:bodyPr>
          <a:lstStyle/>
          <a:p>
            <a:pPr lvl="0"/>
            <a:r>
              <a:rPr lang="en-US" dirty="0">
                <a:solidFill>
                  <a:srgbClr val="FFFFFF"/>
                </a:solidFill>
              </a:rPr>
              <a:t>These are a huge dataset that has multiple variables and cases of each country</a:t>
            </a:r>
          </a:p>
          <a:p>
            <a:pPr lvl="0"/>
            <a:r>
              <a:rPr lang="en-US" dirty="0">
                <a:solidFill>
                  <a:srgbClr val="FFFFFF"/>
                </a:solidFill>
              </a:rPr>
              <a:t>This dataset gives us a better understanding of the worldwide data of the tests conducted and positive and people vaccinated with the different variables.</a:t>
            </a:r>
          </a:p>
          <a:p>
            <a:pPr marL="0" lvl="0" indent="0">
              <a:buNone/>
            </a:pPr>
            <a:endParaRPr lang="en-US" dirty="0">
              <a:solidFill>
                <a:srgbClr val="FFFFFF"/>
              </a:solidFill>
            </a:endParaRPr>
          </a:p>
        </p:txBody>
      </p:sp>
    </p:spTree>
    <p:extLst>
      <p:ext uri="{BB962C8B-B14F-4D97-AF65-F5344CB8AC3E}">
        <p14:creationId xmlns:p14="http://schemas.microsoft.com/office/powerpoint/2010/main" val="194301186"/>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Calendar on table">
            <a:extLst>
              <a:ext uri="{FF2B5EF4-FFF2-40B4-BE49-F238E27FC236}">
                <a16:creationId xmlns:a16="http://schemas.microsoft.com/office/drawing/2014/main" id="{0FB87A74-0340-ABE5-1CF2-5736BBF4E18E}"/>
              </a:ext>
            </a:extLst>
          </p:cNvPr>
          <p:cNvPicPr>
            <a:picLocks noChangeAspect="1"/>
          </p:cNvPicPr>
          <p:nvPr/>
        </p:nvPicPr>
        <p:blipFill rotWithShape="1">
          <a:blip r:embed="rId2">
            <a:alphaModFix amt="35000"/>
          </a:blip>
          <a:srcRect b="15730"/>
          <a:stretch/>
        </p:blipFill>
        <p:spPr>
          <a:xfrm>
            <a:off x="20" y="10"/>
            <a:ext cx="12191980" cy="6857990"/>
          </a:xfrm>
          <a:prstGeom prst="rect">
            <a:avLst/>
          </a:prstGeom>
        </p:spPr>
      </p:pic>
      <p:sp>
        <p:nvSpPr>
          <p:cNvPr id="2" name="Title"/>
          <p:cNvSpPr>
            <a:spLocks noGrp="1"/>
          </p:cNvSpPr>
          <p:nvPr>
            <p:ph type="title"/>
          </p:nvPr>
        </p:nvSpPr>
        <p:spPr/>
        <p:txBody>
          <a:bodyPr>
            <a:normAutofit/>
          </a:bodyPr>
          <a:lstStyle/>
          <a:p>
            <a:r>
              <a:rPr lang="en-US">
                <a:solidFill>
                  <a:srgbClr val="FFFFFF"/>
                </a:solidFill>
              </a:rPr>
              <a:t>How large is the dataset ?</a:t>
            </a:r>
          </a:p>
        </p:txBody>
      </p:sp>
      <p:sp>
        <p:nvSpPr>
          <p:cNvPr id="3" name="Content Placeholder"/>
          <p:cNvSpPr>
            <a:spLocks noGrp="1"/>
          </p:cNvSpPr>
          <p:nvPr>
            <p:ph idx="1"/>
          </p:nvPr>
        </p:nvSpPr>
        <p:spPr/>
        <p:txBody>
          <a:bodyPr>
            <a:normAutofit/>
          </a:bodyPr>
          <a:lstStyle/>
          <a:p>
            <a:pPr lvl="0">
              <a:lnSpc>
                <a:spcPct val="90000"/>
              </a:lnSpc>
            </a:pPr>
            <a:r>
              <a:rPr lang="en-US" sz="1300">
                <a:solidFill>
                  <a:srgbClr val="FFFFFF"/>
                </a:solidFill>
              </a:rPr>
              <a:t>First dataset of Covid-19 Conducted Cases and positive cases during May, June, and July 2020 has Variables</a:t>
            </a:r>
          </a:p>
          <a:p>
            <a:pPr lvl="1">
              <a:lnSpc>
                <a:spcPct val="90000"/>
              </a:lnSpc>
            </a:pPr>
            <a:r>
              <a:rPr lang="en-US" sz="1300">
                <a:solidFill>
                  <a:srgbClr val="FFFFFF"/>
                </a:solidFill>
              </a:rPr>
              <a:t>Date</a:t>
            </a:r>
          </a:p>
          <a:p>
            <a:pPr lvl="1">
              <a:lnSpc>
                <a:spcPct val="90000"/>
              </a:lnSpc>
            </a:pPr>
            <a:r>
              <a:rPr lang="en-US" sz="1300">
                <a:solidFill>
                  <a:srgbClr val="FFFFFF"/>
                </a:solidFill>
              </a:rPr>
              <a:t>Country</a:t>
            </a:r>
          </a:p>
          <a:p>
            <a:pPr lvl="1">
              <a:lnSpc>
                <a:spcPct val="90000"/>
              </a:lnSpc>
            </a:pPr>
            <a:r>
              <a:rPr lang="en-US" sz="1300">
                <a:solidFill>
                  <a:srgbClr val="FFFFFF"/>
                </a:solidFill>
              </a:rPr>
              <a:t>Tested</a:t>
            </a:r>
          </a:p>
          <a:p>
            <a:pPr lvl="1">
              <a:lnSpc>
                <a:spcPct val="90000"/>
              </a:lnSpc>
            </a:pPr>
            <a:r>
              <a:rPr lang="en-US" sz="1300">
                <a:solidFill>
                  <a:srgbClr val="FFFFFF"/>
                </a:solidFill>
              </a:rPr>
              <a:t>Positive</a:t>
            </a:r>
          </a:p>
          <a:p>
            <a:pPr lvl="1">
              <a:lnSpc>
                <a:spcPct val="90000"/>
              </a:lnSpc>
            </a:pPr>
            <a:r>
              <a:rPr lang="en-US" sz="1300">
                <a:solidFill>
                  <a:srgbClr val="FFFFFF"/>
                </a:solidFill>
              </a:rPr>
              <a:t>Tested/Million</a:t>
            </a:r>
          </a:p>
          <a:p>
            <a:pPr lvl="1">
              <a:lnSpc>
                <a:spcPct val="90000"/>
              </a:lnSpc>
            </a:pPr>
            <a:r>
              <a:rPr lang="en-US" sz="1300">
                <a:solidFill>
                  <a:srgbClr val="FFFFFF"/>
                </a:solidFill>
              </a:rPr>
              <a:t>Positive/Million</a:t>
            </a:r>
          </a:p>
          <a:p>
            <a:pPr lvl="1">
              <a:lnSpc>
                <a:spcPct val="90000"/>
              </a:lnSpc>
            </a:pPr>
            <a:r>
              <a:rPr lang="en-US" sz="1300">
                <a:solidFill>
                  <a:srgbClr val="FFFFFF"/>
                </a:solidFill>
              </a:rPr>
              <a:t>Reference</a:t>
            </a:r>
          </a:p>
          <a:p>
            <a:pPr lvl="1">
              <a:lnSpc>
                <a:spcPct val="90000"/>
              </a:lnSpc>
            </a:pPr>
            <a:r>
              <a:rPr lang="en-US" sz="1300">
                <a:solidFill>
                  <a:srgbClr val="FFFFFF"/>
                </a:solidFill>
              </a:rPr>
              <a:t>Source</a:t>
            </a:r>
          </a:p>
        </p:txBody>
      </p:sp>
    </p:spTree>
    <p:extLst>
      <p:ext uri="{BB962C8B-B14F-4D97-AF65-F5344CB8AC3E}">
        <p14:creationId xmlns:p14="http://schemas.microsoft.com/office/powerpoint/2010/main" val="2995292436"/>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21ED5FCA-9564-42B4-9F52-2CCED8ED6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Calendar on table">
            <a:extLst>
              <a:ext uri="{FF2B5EF4-FFF2-40B4-BE49-F238E27FC236}">
                <a16:creationId xmlns:a16="http://schemas.microsoft.com/office/drawing/2014/main" id="{DFBC4B5D-E353-3E6D-62F6-6ED35F95E922}"/>
              </a:ext>
            </a:extLst>
          </p:cNvPr>
          <p:cNvPicPr>
            <a:picLocks noChangeAspect="1"/>
          </p:cNvPicPr>
          <p:nvPr/>
        </p:nvPicPr>
        <p:blipFill rotWithShape="1">
          <a:blip r:embed="rId2">
            <a:alphaModFix amt="55000"/>
          </a:blip>
          <a:srcRect b="15730"/>
          <a:stretch/>
        </p:blipFill>
        <p:spPr>
          <a:xfrm>
            <a:off x="20" y="-9107"/>
            <a:ext cx="12191980" cy="6858000"/>
          </a:xfrm>
          <a:prstGeom prst="rect">
            <a:avLst/>
          </a:prstGeom>
        </p:spPr>
      </p:pic>
      <p:sp>
        <p:nvSpPr>
          <p:cNvPr id="2" name="Title"/>
          <p:cNvSpPr>
            <a:spLocks noGrp="1"/>
          </p:cNvSpPr>
          <p:nvPr>
            <p:ph type="title"/>
          </p:nvPr>
        </p:nvSpPr>
        <p:spPr>
          <a:xfrm>
            <a:off x="838200" y="365125"/>
            <a:ext cx="10515600" cy="1325563"/>
          </a:xfrm>
        </p:spPr>
        <p:txBody>
          <a:bodyPr>
            <a:normAutofit/>
          </a:bodyPr>
          <a:lstStyle/>
          <a:p>
            <a:r>
              <a:rPr lang="en-US">
                <a:solidFill>
                  <a:srgbClr val="FFFFFF"/>
                </a:solidFill>
              </a:rPr>
              <a:t>How large is the dataset ?</a:t>
            </a:r>
          </a:p>
        </p:txBody>
      </p:sp>
      <p:sp>
        <p:nvSpPr>
          <p:cNvPr id="9" name="Arc 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ontent Placeholder"/>
          <p:cNvSpPr>
            <a:spLocks noGrp="1"/>
          </p:cNvSpPr>
          <p:nvPr>
            <p:ph idx="1"/>
          </p:nvPr>
        </p:nvSpPr>
        <p:spPr>
          <a:xfrm>
            <a:off x="838200" y="1825625"/>
            <a:ext cx="10515600" cy="4351338"/>
          </a:xfrm>
        </p:spPr>
        <p:txBody>
          <a:bodyPr>
            <a:normAutofit/>
          </a:bodyPr>
          <a:lstStyle/>
          <a:p>
            <a:pPr lvl="0"/>
            <a:r>
              <a:rPr lang="en-US">
                <a:solidFill>
                  <a:srgbClr val="FFFFFF"/>
                </a:solidFill>
              </a:rPr>
              <a:t>The second dataset of COVID-19 conducted Cases and positive cases during May, June, and July 2023 has Variables</a:t>
            </a:r>
          </a:p>
          <a:p>
            <a:pPr lvl="1"/>
            <a:r>
              <a:rPr lang="en-US">
                <a:solidFill>
                  <a:srgbClr val="FFFFFF"/>
                </a:solidFill>
              </a:rPr>
              <a:t>Date</a:t>
            </a:r>
          </a:p>
          <a:p>
            <a:pPr lvl="1"/>
            <a:r>
              <a:rPr lang="en-US">
                <a:solidFill>
                  <a:srgbClr val="FFFFFF"/>
                </a:solidFill>
              </a:rPr>
              <a:t>Country</a:t>
            </a:r>
          </a:p>
          <a:p>
            <a:pPr lvl="1"/>
            <a:r>
              <a:rPr lang="en-US">
                <a:solidFill>
                  <a:srgbClr val="FFFFFF"/>
                </a:solidFill>
              </a:rPr>
              <a:t>Tested</a:t>
            </a:r>
          </a:p>
          <a:p>
            <a:pPr lvl="1"/>
            <a:r>
              <a:rPr lang="en-US">
                <a:solidFill>
                  <a:srgbClr val="FFFFFF"/>
                </a:solidFill>
              </a:rPr>
              <a:t>Positive</a:t>
            </a:r>
          </a:p>
          <a:p>
            <a:pPr lvl="1"/>
            <a:r>
              <a:rPr lang="en-US">
                <a:solidFill>
                  <a:srgbClr val="FFFFFF"/>
                </a:solidFill>
              </a:rPr>
              <a:t>Tested/Million</a:t>
            </a:r>
          </a:p>
          <a:p>
            <a:pPr lvl="1"/>
            <a:r>
              <a:rPr lang="en-US">
                <a:solidFill>
                  <a:srgbClr val="FFFFFF"/>
                </a:solidFill>
              </a:rPr>
              <a:t>Positive/Million</a:t>
            </a:r>
          </a:p>
          <a:p>
            <a:pPr lvl="1"/>
            <a:r>
              <a:rPr lang="en-US">
                <a:solidFill>
                  <a:srgbClr val="FFFFFF"/>
                </a:solidFill>
              </a:rPr>
              <a:t>Reference</a:t>
            </a:r>
          </a:p>
          <a:p>
            <a:pPr lvl="1"/>
            <a:r>
              <a:rPr lang="en-US">
                <a:solidFill>
                  <a:srgbClr val="FFFFFF"/>
                </a:solidFill>
              </a:rPr>
              <a:t>Source</a:t>
            </a:r>
          </a:p>
        </p:txBody>
      </p:sp>
    </p:spTree>
    <p:extLst>
      <p:ext uri="{BB962C8B-B14F-4D97-AF65-F5344CB8AC3E}">
        <p14:creationId xmlns:p14="http://schemas.microsoft.com/office/powerpoint/2010/main" val="3362832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spreadsheet&#10;&#10;Description automatically generated">
            <a:extLst>
              <a:ext uri="{FF2B5EF4-FFF2-40B4-BE49-F238E27FC236}">
                <a16:creationId xmlns:a16="http://schemas.microsoft.com/office/drawing/2014/main" id="{14A5E095-B459-1B98-DAEE-2C6301F62E70}"/>
              </a:ext>
            </a:extLst>
          </p:cNvPr>
          <p:cNvPicPr>
            <a:picLocks noChangeAspect="1"/>
          </p:cNvPicPr>
          <p:nvPr/>
        </p:nvPicPr>
        <p:blipFill rotWithShape="1">
          <a:blip r:embed="rId2">
            <a:duotone>
              <a:prstClr val="black"/>
              <a:schemeClr val="accent5">
                <a:tint val="45000"/>
                <a:satMod val="400000"/>
              </a:schemeClr>
            </a:duotone>
            <a:alphaModFix amt="25000"/>
          </a:blip>
          <a:srcRect l="9897" r="17805"/>
          <a:stretch/>
        </p:blipFill>
        <p:spPr>
          <a:xfrm>
            <a:off x="474133" y="475488"/>
            <a:ext cx="5621867" cy="5909733"/>
          </a:xfrm>
          <a:prstGeom prst="rect">
            <a:avLst/>
          </a:prstGeom>
        </p:spPr>
      </p:pic>
      <p:pic>
        <p:nvPicPr>
          <p:cNvPr id="6" name="Picture 5" descr="Needle and vial">
            <a:extLst>
              <a:ext uri="{FF2B5EF4-FFF2-40B4-BE49-F238E27FC236}">
                <a16:creationId xmlns:a16="http://schemas.microsoft.com/office/drawing/2014/main" id="{3ED8801C-B7E8-84F9-E8A1-314F4F93A6C2}"/>
              </a:ext>
            </a:extLst>
          </p:cNvPr>
          <p:cNvPicPr>
            <a:picLocks noChangeAspect="1"/>
          </p:cNvPicPr>
          <p:nvPr/>
        </p:nvPicPr>
        <p:blipFill rotWithShape="1">
          <a:blip r:embed="rId3">
            <a:duotone>
              <a:prstClr val="black"/>
              <a:schemeClr val="accent5">
                <a:tint val="45000"/>
                <a:satMod val="400000"/>
              </a:schemeClr>
            </a:duotone>
            <a:alphaModFix amt="25000"/>
          </a:blip>
          <a:srcRect r="36502" b="1"/>
          <a:stretch/>
        </p:blipFill>
        <p:spPr>
          <a:xfrm>
            <a:off x="6096000" y="475488"/>
            <a:ext cx="5621867" cy="5909733"/>
          </a:xfrm>
          <a:prstGeom prst="rect">
            <a:avLst/>
          </a:prstGeom>
        </p:spPr>
      </p:pic>
      <p:sp>
        <p:nvSpPr>
          <p:cNvPr id="2" name="Title"/>
          <p:cNvSpPr>
            <a:spLocks noGrp="1"/>
          </p:cNvSpPr>
          <p:nvPr>
            <p:ph type="title"/>
          </p:nvPr>
        </p:nvSpPr>
        <p:spPr/>
        <p:txBody>
          <a:bodyPr>
            <a:normAutofit/>
          </a:bodyPr>
          <a:lstStyle/>
          <a:p>
            <a:r>
              <a:rPr lang="en-US">
                <a:solidFill>
                  <a:schemeClr val="tx1"/>
                </a:solidFill>
              </a:rPr>
              <a:t>How large is the dataset ?</a:t>
            </a:r>
          </a:p>
        </p:txBody>
      </p:sp>
      <p:sp>
        <p:nvSpPr>
          <p:cNvPr id="3" name="Content Placeholder"/>
          <p:cNvSpPr>
            <a:spLocks noGrp="1"/>
          </p:cNvSpPr>
          <p:nvPr>
            <p:ph idx="1"/>
          </p:nvPr>
        </p:nvSpPr>
        <p:spPr>
          <a:xfrm>
            <a:off x="1154954" y="1820333"/>
            <a:ext cx="8825659" cy="4199467"/>
          </a:xfrm>
        </p:spPr>
        <p:txBody>
          <a:bodyPr anchor="ctr">
            <a:normAutofit/>
          </a:bodyPr>
          <a:lstStyle/>
          <a:p>
            <a:pPr lvl="0"/>
            <a:r>
              <a:rPr lang="en-US" dirty="0">
                <a:solidFill>
                  <a:schemeClr val="tx1"/>
                </a:solidFill>
              </a:rPr>
              <a:t>The third dataset of COVID-19 vaccinations given in each country till 18 January 2023 worldwide</a:t>
            </a:r>
          </a:p>
          <a:p>
            <a:pPr lvl="1"/>
            <a:r>
              <a:rPr lang="en-US" dirty="0">
                <a:solidFill>
                  <a:schemeClr val="tx1"/>
                </a:solidFill>
              </a:rPr>
              <a:t>Total dose administered</a:t>
            </a:r>
          </a:p>
          <a:p>
            <a:pPr lvl="1"/>
            <a:r>
              <a:rPr lang="en-US" dirty="0">
                <a:solidFill>
                  <a:schemeClr val="tx1"/>
                </a:solidFill>
              </a:rPr>
              <a:t>Country</a:t>
            </a:r>
          </a:p>
          <a:p>
            <a:pPr lvl="1"/>
            <a:r>
              <a:rPr lang="en-US" dirty="0">
                <a:solidFill>
                  <a:schemeClr val="tx1"/>
                </a:solidFill>
              </a:rPr>
              <a:t>Vaccination Dose 100 per population</a:t>
            </a:r>
          </a:p>
          <a:p>
            <a:pPr lvl="1"/>
            <a:r>
              <a:rPr lang="en-US" dirty="0">
                <a:solidFill>
                  <a:schemeClr val="tx1"/>
                </a:solidFill>
              </a:rPr>
              <a:t>% of populations vaccinated</a:t>
            </a:r>
          </a:p>
          <a:p>
            <a:pPr lvl="1"/>
            <a:r>
              <a:rPr lang="en-US" dirty="0">
                <a:solidFill>
                  <a:schemeClr val="tx1"/>
                </a:solidFill>
              </a:rPr>
              <a:t>% of populations fully vaccinated</a:t>
            </a:r>
          </a:p>
        </p:txBody>
      </p:sp>
    </p:spTree>
    <p:extLst>
      <p:ext uri="{BB962C8B-B14F-4D97-AF65-F5344CB8AC3E}">
        <p14:creationId xmlns:p14="http://schemas.microsoft.com/office/powerpoint/2010/main" val="3531207430"/>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world map made of pins and strings">
            <a:extLst>
              <a:ext uri="{FF2B5EF4-FFF2-40B4-BE49-F238E27FC236}">
                <a16:creationId xmlns:a16="http://schemas.microsoft.com/office/drawing/2014/main" id="{7B31BE5D-8F50-83F4-DF95-F74C2C9A69A0}"/>
              </a:ext>
            </a:extLst>
          </p:cNvPr>
          <p:cNvPicPr>
            <a:picLocks noChangeAspect="1"/>
          </p:cNvPicPr>
          <p:nvPr/>
        </p:nvPicPr>
        <p:blipFill rotWithShape="1">
          <a:blip r:embed="rId2">
            <a:alphaModFix amt="35000"/>
          </a:blip>
          <a:srcRect b="15730"/>
          <a:stretch/>
        </p:blipFill>
        <p:spPr>
          <a:xfrm>
            <a:off x="20" y="10"/>
            <a:ext cx="12191980" cy="6857990"/>
          </a:xfrm>
          <a:prstGeom prst="rect">
            <a:avLst/>
          </a:prstGeom>
        </p:spPr>
      </p:pic>
      <p:sp>
        <p:nvSpPr>
          <p:cNvPr id="2" name="Title"/>
          <p:cNvSpPr>
            <a:spLocks noGrp="1"/>
          </p:cNvSpPr>
          <p:nvPr>
            <p:ph type="title"/>
          </p:nvPr>
        </p:nvSpPr>
        <p:spPr/>
        <p:txBody>
          <a:bodyPr>
            <a:normAutofit/>
          </a:bodyPr>
          <a:lstStyle/>
          <a:p>
            <a:r>
              <a:rPr lang="en-US">
                <a:solidFill>
                  <a:srgbClr val="FFFFFF"/>
                </a:solidFill>
              </a:rPr>
              <a:t>What locations are included in the dataset?</a:t>
            </a:r>
          </a:p>
        </p:txBody>
      </p:sp>
      <p:sp>
        <p:nvSpPr>
          <p:cNvPr id="3" name="Content Placeholder"/>
          <p:cNvSpPr>
            <a:spLocks noGrp="1"/>
          </p:cNvSpPr>
          <p:nvPr>
            <p:ph idx="1"/>
          </p:nvPr>
        </p:nvSpPr>
        <p:spPr/>
        <p:txBody>
          <a:bodyPr>
            <a:normAutofit/>
          </a:bodyPr>
          <a:lstStyle/>
          <a:p>
            <a:pPr lvl="0"/>
            <a:r>
              <a:rPr lang="en-US" dirty="0">
                <a:solidFill>
                  <a:srgbClr val="FFFFFF"/>
                </a:solidFill>
              </a:rPr>
              <a:t>All three datasets include each country of the world as a location</a:t>
            </a:r>
          </a:p>
          <a:p>
            <a:pPr lvl="0"/>
            <a:r>
              <a:rPr lang="en-US" dirty="0">
                <a:solidFill>
                  <a:srgbClr val="FFFFFF"/>
                </a:solidFill>
              </a:rPr>
              <a:t>It explains the data of vaccinated people worldwide and tests conducted and positive worldwide</a:t>
            </a:r>
          </a:p>
          <a:p>
            <a:pPr lvl="0"/>
            <a:r>
              <a:rPr lang="en-US" dirty="0">
                <a:solidFill>
                  <a:srgbClr val="FFFFFF"/>
                </a:solidFill>
              </a:rPr>
              <a:t>Some countries have the highest number of COVID-19 tests positive, and some countries have the lowest rate of COVID-19 vaccination</a:t>
            </a:r>
          </a:p>
          <a:p>
            <a:pPr lvl="0"/>
            <a:r>
              <a:rPr lang="en-US" dirty="0">
                <a:solidFill>
                  <a:srgbClr val="FFFFFF"/>
                </a:solidFill>
              </a:rPr>
              <a:t>It depends on how many people are taking vaccination doses as well as how many tests are conducted by the country during the 3 months of 2020, and 2023</a:t>
            </a:r>
          </a:p>
        </p:txBody>
      </p:sp>
    </p:spTree>
    <p:extLst>
      <p:ext uri="{BB962C8B-B14F-4D97-AF65-F5344CB8AC3E}">
        <p14:creationId xmlns:p14="http://schemas.microsoft.com/office/powerpoint/2010/main" val="3230357680"/>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ngled shot of pen on a graph">
            <a:extLst>
              <a:ext uri="{FF2B5EF4-FFF2-40B4-BE49-F238E27FC236}">
                <a16:creationId xmlns:a16="http://schemas.microsoft.com/office/drawing/2014/main" id="{F2F8BBBF-58EB-3334-2589-E0EA41D9706B}"/>
              </a:ext>
            </a:extLst>
          </p:cNvPr>
          <p:cNvPicPr>
            <a:picLocks noChangeAspect="1"/>
          </p:cNvPicPr>
          <p:nvPr/>
        </p:nvPicPr>
        <p:blipFill rotWithShape="1">
          <a:blip r:embed="rId2">
            <a:alphaModFix amt="35000"/>
          </a:blip>
          <a:srcRect t="8600" b="7130"/>
          <a:stretch/>
        </p:blipFill>
        <p:spPr>
          <a:xfrm>
            <a:off x="20" y="10"/>
            <a:ext cx="12191980" cy="6857990"/>
          </a:xfrm>
          <a:prstGeom prst="rect">
            <a:avLst/>
          </a:prstGeom>
        </p:spPr>
      </p:pic>
      <p:sp>
        <p:nvSpPr>
          <p:cNvPr id="2" name="Title"/>
          <p:cNvSpPr>
            <a:spLocks noGrp="1"/>
          </p:cNvSpPr>
          <p:nvPr>
            <p:ph type="title"/>
          </p:nvPr>
        </p:nvSpPr>
        <p:spPr/>
        <p:txBody>
          <a:bodyPr>
            <a:normAutofit/>
          </a:bodyPr>
          <a:lstStyle/>
          <a:p>
            <a:pPr>
              <a:lnSpc>
                <a:spcPct val="90000"/>
              </a:lnSpc>
            </a:pPr>
            <a:r>
              <a:rPr lang="en-US" sz="2800">
                <a:solidFill>
                  <a:srgbClr val="FFFFFF"/>
                </a:solidFill>
              </a:rPr>
              <a:t>How will the datasets help you achieve your goals/questions posed in your introduction? Are there any limitations in the datasets?</a:t>
            </a:r>
          </a:p>
        </p:txBody>
      </p:sp>
      <p:sp>
        <p:nvSpPr>
          <p:cNvPr id="3" name="Content Placeholder"/>
          <p:cNvSpPr>
            <a:spLocks noGrp="1"/>
          </p:cNvSpPr>
          <p:nvPr>
            <p:ph idx="1"/>
          </p:nvPr>
        </p:nvSpPr>
        <p:spPr/>
        <p:txBody>
          <a:bodyPr>
            <a:normAutofit/>
          </a:bodyPr>
          <a:lstStyle/>
          <a:p>
            <a:pPr lvl="0">
              <a:lnSpc>
                <a:spcPct val="90000"/>
              </a:lnSpc>
            </a:pPr>
            <a:r>
              <a:rPr lang="en-US" sz="2200" dirty="0">
                <a:solidFill>
                  <a:srgbClr val="FFFFFF"/>
                </a:solidFill>
              </a:rPr>
              <a:t>With the help of these three datasets, we can create a graph of how many people COVID-19 tested positive during May, June, and July 2020, and 2023</a:t>
            </a:r>
          </a:p>
          <a:p>
            <a:pPr lvl="0">
              <a:lnSpc>
                <a:spcPct val="90000"/>
              </a:lnSpc>
            </a:pPr>
            <a:r>
              <a:rPr lang="en-US" sz="2200" dirty="0">
                <a:solidFill>
                  <a:srgbClr val="FFFFFF"/>
                </a:solidFill>
              </a:rPr>
              <a:t>And the rate of COVID-19 vaccinated population in each country before 18 January</a:t>
            </a:r>
          </a:p>
          <a:p>
            <a:pPr lvl="0">
              <a:lnSpc>
                <a:spcPct val="90000"/>
              </a:lnSpc>
            </a:pPr>
            <a:r>
              <a:rPr lang="en-US" sz="2200" dirty="0">
                <a:solidFill>
                  <a:srgbClr val="FFFFFF"/>
                </a:solidFill>
              </a:rPr>
              <a:t>We can create world-level Maps, Bar, Line, Circle, Side by side, and Table graphs with the help of different variables of these three datasets and we can visualize our questions and get answers with the help of graphs.</a:t>
            </a:r>
          </a:p>
          <a:p>
            <a:pPr lvl="0">
              <a:lnSpc>
                <a:spcPct val="90000"/>
              </a:lnSpc>
            </a:pPr>
            <a:r>
              <a:rPr lang="en-US" sz="2200" dirty="0">
                <a:solidFill>
                  <a:srgbClr val="FFFFFF"/>
                </a:solidFill>
              </a:rPr>
              <a:t>All three datasets have some missing data as a limitation, so that is the reason we are unable to visualize some country's data with the help of graphs</a:t>
            </a:r>
          </a:p>
        </p:txBody>
      </p:sp>
    </p:spTree>
    <p:extLst>
      <p:ext uri="{BB962C8B-B14F-4D97-AF65-F5344CB8AC3E}">
        <p14:creationId xmlns:p14="http://schemas.microsoft.com/office/powerpoint/2010/main" val="234041747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Viruses suspended on mid-air">
            <a:extLst>
              <a:ext uri="{FF2B5EF4-FFF2-40B4-BE49-F238E27FC236}">
                <a16:creationId xmlns:a16="http://schemas.microsoft.com/office/drawing/2014/main" id="{4609E859-6C3D-19C5-879A-41F5FC9EA1C8}"/>
              </a:ext>
            </a:extLst>
          </p:cNvPr>
          <p:cNvPicPr>
            <a:picLocks noChangeAspect="1"/>
          </p:cNvPicPr>
          <p:nvPr/>
        </p:nvPicPr>
        <p:blipFill rotWithShape="1">
          <a:blip r:embed="rId2">
            <a:alphaModFix amt="35000"/>
          </a:blip>
          <a:srcRect t="12638" b="12362"/>
          <a:stretch/>
        </p:blipFill>
        <p:spPr>
          <a:xfrm>
            <a:off x="20" y="10"/>
            <a:ext cx="12191980" cy="6857990"/>
          </a:xfrm>
          <a:prstGeom prst="rect">
            <a:avLst/>
          </a:prstGeom>
        </p:spPr>
      </p:pic>
      <p:sp>
        <p:nvSpPr>
          <p:cNvPr id="2" name="Title"/>
          <p:cNvSpPr>
            <a:spLocks noGrp="1"/>
          </p:cNvSpPr>
          <p:nvPr>
            <p:ph type="title"/>
          </p:nvPr>
        </p:nvSpPr>
        <p:spPr>
          <a:xfrm>
            <a:off x="838200" y="365125"/>
            <a:ext cx="10515600" cy="1325563"/>
          </a:xfrm>
        </p:spPr>
        <p:txBody>
          <a:bodyPr>
            <a:normAutofit/>
          </a:bodyPr>
          <a:lstStyle/>
          <a:p>
            <a:r>
              <a:rPr lang="en-US" dirty="0">
                <a:solidFill>
                  <a:srgbClr val="FFFFFF"/>
                </a:solidFill>
              </a:rPr>
              <a:t>Introduction and Background</a:t>
            </a:r>
          </a:p>
        </p:txBody>
      </p:sp>
      <p:sp>
        <p:nvSpPr>
          <p:cNvPr id="3" name="Content Placeholder"/>
          <p:cNvSpPr>
            <a:spLocks noGrp="1"/>
          </p:cNvSpPr>
          <p:nvPr>
            <p:ph idx="1"/>
          </p:nvPr>
        </p:nvSpPr>
        <p:spPr>
          <a:xfrm>
            <a:off x="838200" y="1825625"/>
            <a:ext cx="10515600" cy="4351338"/>
          </a:xfrm>
        </p:spPr>
        <p:txBody>
          <a:bodyPr>
            <a:normAutofit/>
          </a:bodyPr>
          <a:lstStyle/>
          <a:p>
            <a:r>
              <a:rPr lang="en-US" sz="2200" dirty="0">
                <a:solidFill>
                  <a:srgbClr val="FFFFFF"/>
                </a:solidFill>
              </a:rPr>
              <a:t>The SARS-CoV-2 virus is the source of COVID-19, also known as Coronavirus Disease </a:t>
            </a:r>
            <a:r>
              <a:rPr lang="en-US" sz="2200" kern="1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2019. It is a highly contagious respiratory infection. (</a:t>
            </a:r>
            <a:r>
              <a:rPr lang="en-US" sz="2200" kern="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Platto</a:t>
            </a:r>
            <a:r>
              <a:rPr lang="en-US" sz="2200" kern="1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S., Wang, Y., Zhou, J., &amp; </a:t>
            </a:r>
            <a:r>
              <a:rPr lang="en-US" sz="2200" kern="10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Carafoli</a:t>
            </a:r>
            <a:r>
              <a:rPr lang="en-US" sz="2200" kern="1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E. (2021, January 29))</a:t>
            </a:r>
            <a:endParaRPr lang="en-US" sz="2200" dirty="0">
              <a:solidFill>
                <a:srgbClr val="FFFFFF"/>
              </a:solidFill>
            </a:endParaRPr>
          </a:p>
          <a:p>
            <a:pPr lvl="0"/>
            <a:r>
              <a:rPr lang="en-US" sz="2200" dirty="0">
                <a:solidFill>
                  <a:srgbClr val="FFFFFF"/>
                </a:solidFill>
              </a:rPr>
              <a:t>From its initial discovery in Wuhan, China, towards the end of 2019, the virus has spread over the world and become a pandemic</a:t>
            </a:r>
          </a:p>
          <a:p>
            <a:pPr lvl="0"/>
            <a:r>
              <a:rPr lang="en-US" sz="2200" dirty="0">
                <a:solidFill>
                  <a:srgbClr val="FFFFFF"/>
                </a:solidFill>
              </a:rPr>
              <a:t>Frequent signs and symptoms include fever, coughing, and dyspnea; respiratory droplets are the main way that the virus spreads</a:t>
            </a:r>
          </a:p>
          <a:p>
            <a:pPr lvl="0"/>
            <a:r>
              <a:rPr lang="en-US" sz="2200" dirty="0">
                <a:solidFill>
                  <a:srgbClr val="FFFFFF"/>
                </a:solidFill>
              </a:rPr>
              <a:t>Global public health measures have been implemented because of the pandemic's enormous effects on health, society, and the economy</a:t>
            </a:r>
          </a:p>
          <a:p>
            <a:pPr lvl="0"/>
            <a:r>
              <a:rPr lang="en-US" sz="2200" dirty="0">
                <a:solidFill>
                  <a:srgbClr val="FFFFFF"/>
                </a:solidFill>
              </a:rPr>
              <a:t>I chose the dataset COVID-19- the number of individuals who tested positive worldwide during May, June, and July 2020, and 2023</a:t>
            </a:r>
          </a:p>
          <a:p>
            <a:pPr lvl="0"/>
            <a:r>
              <a:rPr lang="en-US" sz="2200" dirty="0">
                <a:solidFill>
                  <a:srgbClr val="FFFFFF"/>
                </a:solidFill>
              </a:rPr>
              <a:t>Third dataset of COVID-19 Give vaccinations till 18 January 2023 worldwide</a:t>
            </a:r>
          </a:p>
        </p:txBody>
      </p:sp>
    </p:spTree>
    <p:extLst>
      <p:ext uri="{BB962C8B-B14F-4D97-AF65-F5344CB8AC3E}">
        <p14:creationId xmlns:p14="http://schemas.microsoft.com/office/powerpoint/2010/main" val="181786405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Graph on document with pen">
            <a:extLst>
              <a:ext uri="{FF2B5EF4-FFF2-40B4-BE49-F238E27FC236}">
                <a16:creationId xmlns:a16="http://schemas.microsoft.com/office/drawing/2014/main" id="{F73FAED0-E0A7-2C4B-B008-BF06CE9AF322}"/>
              </a:ext>
            </a:extLst>
          </p:cNvPr>
          <p:cNvPicPr>
            <a:picLocks noChangeAspect="1"/>
          </p:cNvPicPr>
          <p:nvPr/>
        </p:nvPicPr>
        <p:blipFill rotWithShape="1">
          <a:blip r:embed="rId2">
            <a:alphaModFix amt="35000"/>
          </a:blip>
          <a:srcRect t="3799" r="1" b="16703"/>
          <a:stretch/>
        </p:blipFill>
        <p:spPr>
          <a:xfrm>
            <a:off x="461176" y="421419"/>
            <a:ext cx="11251095" cy="5970419"/>
          </a:xfrm>
          <a:prstGeom prst="rect">
            <a:avLst/>
          </a:prstGeom>
        </p:spPr>
      </p:pic>
      <p:sp>
        <p:nvSpPr>
          <p:cNvPr id="2" name="Title"/>
          <p:cNvSpPr>
            <a:spLocks noGrp="1"/>
          </p:cNvSpPr>
          <p:nvPr>
            <p:ph type="title"/>
          </p:nvPr>
        </p:nvSpPr>
        <p:spPr/>
        <p:txBody>
          <a:bodyPr>
            <a:normAutofit/>
          </a:bodyPr>
          <a:lstStyle/>
          <a:p>
            <a:pPr>
              <a:lnSpc>
                <a:spcPct val="90000"/>
              </a:lnSpc>
            </a:pPr>
            <a:r>
              <a:rPr lang="en-US" sz="2000">
                <a:solidFill>
                  <a:schemeClr val="tx1"/>
                </a:solidFill>
              </a:rPr>
              <a:t>Who Collected the Data? and Who funded the project that the data came from</a:t>
            </a:r>
          </a:p>
        </p:txBody>
      </p:sp>
      <p:sp>
        <p:nvSpPr>
          <p:cNvPr id="3" name="Content Placeholder"/>
          <p:cNvSpPr>
            <a:spLocks noGrp="1"/>
          </p:cNvSpPr>
          <p:nvPr>
            <p:ph idx="1"/>
          </p:nvPr>
        </p:nvSpPr>
        <p:spPr/>
        <p:txBody>
          <a:bodyPr>
            <a:normAutofit/>
          </a:bodyPr>
          <a:lstStyle/>
          <a:p>
            <a:r>
              <a:rPr lang="en-US"/>
              <a:t>The Data on COVID-19 tests conducted and positive cases in May, June, and July 2023 worldwide is collected by each country from different source websites we can see in our dataset that this project is funded by Skyland from this different source as our data world as an open-source data</a:t>
            </a:r>
            <a:r>
              <a:rPr lang="en-US"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err="1">
                <a:effectLst/>
                <a:latin typeface="Times New Roman" panose="02020603050405020304" pitchFamily="18" charset="0"/>
                <a:ea typeface="Calibri" panose="020F0502020204030204" pitchFamily="34" charset="0"/>
                <a:cs typeface="Times New Roman" panose="02020603050405020304" pitchFamily="18" charset="0"/>
              </a:rPr>
              <a:t>SkyLord</a:t>
            </a:r>
            <a:r>
              <a:rPr lang="en-US" kern="100">
                <a:effectLst/>
                <a:latin typeface="Times New Roman" panose="02020603050405020304" pitchFamily="18" charset="0"/>
                <a:ea typeface="Calibri" panose="020F0502020204030204" pitchFamily="34" charset="0"/>
                <a:cs typeface="Times New Roman" panose="02020603050405020304" pitchFamily="18" charset="0"/>
              </a:rPr>
              <a:t>. (2020a, July 13))</a:t>
            </a:r>
            <a:endParaRPr lang="en-US"/>
          </a:p>
          <a:p>
            <a:pPr lvl="0"/>
            <a:r>
              <a:rPr lang="en-US"/>
              <a:t>Other data of the latest vaccination worldwide till 18 January 2023 data is collected by Josh holder and the project funded by the Ananthan h from the New York Times and posted on the Kaggle website</a:t>
            </a:r>
            <a:r>
              <a:rPr lang="en-US">
                <a:effectLst/>
                <a:latin typeface="Times New Roman" panose="02020603050405020304" pitchFamily="18" charset="0"/>
                <a:ea typeface="Calibri" panose="020F0502020204030204" pitchFamily="34" charset="0"/>
              </a:rPr>
              <a:t>. (</a:t>
            </a:r>
            <a:r>
              <a:rPr lang="en-US" err="1">
                <a:effectLst/>
                <a:latin typeface="Times New Roman" panose="02020603050405020304" pitchFamily="18" charset="0"/>
                <a:ea typeface="Calibri" panose="020F0502020204030204" pitchFamily="34" charset="0"/>
              </a:rPr>
              <a:t>josh_Holder</a:t>
            </a:r>
            <a:r>
              <a:rPr lang="en-US">
                <a:effectLst/>
                <a:latin typeface="Times New Roman" panose="02020603050405020304" pitchFamily="18" charset="0"/>
                <a:ea typeface="Calibri" panose="020F0502020204030204" pitchFamily="34" charset="0"/>
              </a:rPr>
              <a:t>. (2023))</a:t>
            </a:r>
            <a:endParaRPr lang="en-US"/>
          </a:p>
        </p:txBody>
      </p:sp>
    </p:spTree>
    <p:extLst>
      <p:ext uri="{BB962C8B-B14F-4D97-AF65-F5344CB8AC3E}">
        <p14:creationId xmlns:p14="http://schemas.microsoft.com/office/powerpoint/2010/main" val="2114305727"/>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Test tube with blood">
            <a:extLst>
              <a:ext uri="{FF2B5EF4-FFF2-40B4-BE49-F238E27FC236}">
                <a16:creationId xmlns:a16="http://schemas.microsoft.com/office/drawing/2014/main" id="{00792691-998C-8609-B159-A0976BAF19DC}"/>
              </a:ext>
            </a:extLst>
          </p:cNvPr>
          <p:cNvPicPr>
            <a:picLocks noChangeAspect="1"/>
          </p:cNvPicPr>
          <p:nvPr/>
        </p:nvPicPr>
        <p:blipFill rotWithShape="1">
          <a:blip r:embed="rId2">
            <a:alphaModFix amt="35000"/>
          </a:blip>
          <a:srcRect t="7865" b="7865"/>
          <a:stretch/>
        </p:blipFill>
        <p:spPr>
          <a:xfrm>
            <a:off x="20" y="10"/>
            <a:ext cx="12191980" cy="6857990"/>
          </a:xfrm>
          <a:prstGeom prst="rect">
            <a:avLst/>
          </a:prstGeom>
        </p:spPr>
      </p:pic>
      <p:sp>
        <p:nvSpPr>
          <p:cNvPr id="2" name="Title"/>
          <p:cNvSpPr>
            <a:spLocks noGrp="1"/>
          </p:cNvSpPr>
          <p:nvPr>
            <p:ph type="title"/>
          </p:nvPr>
        </p:nvSpPr>
        <p:spPr/>
        <p:txBody>
          <a:bodyPr>
            <a:normAutofit/>
          </a:bodyPr>
          <a:lstStyle/>
          <a:p>
            <a:r>
              <a:rPr lang="en-US">
                <a:solidFill>
                  <a:srgbClr val="FFFFFF"/>
                </a:solidFill>
              </a:rPr>
              <a:t>Data Story</a:t>
            </a:r>
          </a:p>
        </p:txBody>
      </p:sp>
      <p:graphicFrame>
        <p:nvGraphicFramePr>
          <p:cNvPr id="8" name="Content Placeholder">
            <a:extLst>
              <a:ext uri="{FF2B5EF4-FFF2-40B4-BE49-F238E27FC236}">
                <a16:creationId xmlns:a16="http://schemas.microsoft.com/office/drawing/2014/main" id="{DFFE4B98-7272-F4E4-6BBB-51C4AFB4C602}"/>
              </a:ext>
            </a:extLst>
          </p:cNvPr>
          <p:cNvGraphicFramePr>
            <a:graphicFrameLocks noGrp="1"/>
          </p:cNvGraphicFramePr>
          <p:nvPr>
            <p:ph idx="1"/>
            <p:extLst>
              <p:ext uri="{D42A27DB-BD31-4B8C-83A1-F6EECF244321}">
                <p14:modId xmlns:p14="http://schemas.microsoft.com/office/powerpoint/2010/main" val="198413679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4651959"/>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B304A14-32D0-4873-B914-423ED7B8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p:cNvSpPr>
            <a:spLocks noGrp="1"/>
          </p:cNvSpPr>
          <p:nvPr>
            <p:ph type="title"/>
          </p:nvPr>
        </p:nvSpPr>
        <p:spPr>
          <a:xfrm>
            <a:off x="838200" y="365125"/>
            <a:ext cx="5387502" cy="1325563"/>
          </a:xfrm>
        </p:spPr>
        <p:txBody>
          <a:bodyPr>
            <a:normAutofit/>
          </a:bodyPr>
          <a:lstStyle/>
          <a:p>
            <a:r>
              <a:rPr lang="en-US" sz="2800"/>
              <a:t>1. How Many COVID-19 Positive cases per million in May, June, and July 2020</a:t>
            </a:r>
          </a:p>
        </p:txBody>
      </p:sp>
      <p:pic>
        <p:nvPicPr>
          <p:cNvPr id="19" name="Picture 18">
            <a:extLst>
              <a:ext uri="{FF2B5EF4-FFF2-40B4-BE49-F238E27FC236}">
                <a16:creationId xmlns:a16="http://schemas.microsoft.com/office/drawing/2014/main" id="{C7B4A456-B387-4B11-B8E7-3B484447E5E1}"/>
              </a:ext>
            </a:extLst>
          </p:cNvPr>
          <p:cNvPicPr>
            <a:picLocks noChangeAspect="1"/>
          </p:cNvPicPr>
          <p:nvPr/>
        </p:nvPicPr>
        <p:blipFill rotWithShape="1">
          <a:blip r:embed="rId2"/>
          <a:srcRect l="30391" r="13278" b="2"/>
          <a:stretch/>
        </p:blipFill>
        <p:spPr>
          <a:xfrm>
            <a:off x="6621294" y="1295416"/>
            <a:ext cx="5570706" cy="5562584"/>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p:spPr>
      </p:pic>
      <p:sp>
        <p:nvSpPr>
          <p:cNvPr id="24" name="!!Oval">
            <a:extLst>
              <a:ext uri="{FF2B5EF4-FFF2-40B4-BE49-F238E27FC236}">
                <a16:creationId xmlns:a16="http://schemas.microsoft.com/office/drawing/2014/main" id="{1D460C86-854F-4FB3-ABC2-E823D8FEB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3451" y="1656147"/>
            <a:ext cx="546100" cy="546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6" name="!!Arc">
            <a:extLst>
              <a:ext uri="{FF2B5EF4-FFF2-40B4-BE49-F238E27FC236}">
                <a16:creationId xmlns:a16="http://schemas.microsoft.com/office/drawing/2014/main" id="{BB48116A-278A-4CC5-89D3-9DE8E8FF1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739"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aphicFrame>
        <p:nvGraphicFramePr>
          <p:cNvPr id="16" name="Content Placeholder">
            <a:extLst>
              <a:ext uri="{FF2B5EF4-FFF2-40B4-BE49-F238E27FC236}">
                <a16:creationId xmlns:a16="http://schemas.microsoft.com/office/drawing/2014/main" id="{18D4BBE7-A6E3-0229-2379-41867CB9B64A}"/>
              </a:ext>
            </a:extLst>
          </p:cNvPr>
          <p:cNvGraphicFramePr>
            <a:graphicFrameLocks noGrp="1"/>
          </p:cNvGraphicFramePr>
          <p:nvPr>
            <p:ph idx="1"/>
            <p:extLst>
              <p:ext uri="{D42A27DB-BD31-4B8C-83A1-F6EECF244321}">
                <p14:modId xmlns:p14="http://schemas.microsoft.com/office/powerpoint/2010/main" val="2411898530"/>
              </p:ext>
            </p:extLst>
          </p:nvPr>
        </p:nvGraphicFramePr>
        <p:xfrm>
          <a:off x="838200" y="1825625"/>
          <a:ext cx="5387502"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310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normAutofit/>
          </a:bodyPr>
          <a:lstStyle/>
          <a:p>
            <a:pPr>
              <a:lnSpc>
                <a:spcPct val="90000"/>
              </a:lnSpc>
            </a:pPr>
            <a:r>
              <a:rPr lang="en-US" sz="2000"/>
              <a:t>1. How Many COVID-19 Positive cases per million in May, June, and July 2020</a:t>
            </a:r>
          </a:p>
        </p:txBody>
      </p:sp>
      <p:sp>
        <p:nvSpPr>
          <p:cNvPr id="3" name="Content Placeholder"/>
          <p:cNvSpPr>
            <a:spLocks noGrp="1"/>
          </p:cNvSpPr>
          <p:nvPr>
            <p:ph idx="1"/>
          </p:nvPr>
        </p:nvSpPr>
        <p:spPr>
          <a:xfrm>
            <a:off x="5980954" y="2603500"/>
            <a:ext cx="5211979" cy="3416300"/>
          </a:xfrm>
        </p:spPr>
        <p:txBody>
          <a:bodyPr anchor="ctr">
            <a:normAutofit/>
          </a:bodyPr>
          <a:lstStyle/>
          <a:p>
            <a:pPr lvl="0">
              <a:lnSpc>
                <a:spcPct val="90000"/>
              </a:lnSpc>
            </a:pPr>
            <a:r>
              <a:rPr lang="en-US" sz="1500"/>
              <a:t>The line graph shows how the number of COVID-19-positive cases per million individuals varied in May, June, and July of 2020—a period before the mass immunization campaigns</a:t>
            </a:r>
          </a:p>
          <a:p>
            <a:pPr lvl="0">
              <a:lnSpc>
                <a:spcPct val="90000"/>
              </a:lnSpc>
            </a:pPr>
            <a:r>
              <a:rPr lang="en-US" sz="1500"/>
              <a:t>The graph's highs and lows show variations in infection rates and provide information on the pandemic's dynamics and intensity before the development of vaccines</a:t>
            </a:r>
          </a:p>
          <a:p>
            <a:pPr lvl="0">
              <a:lnSpc>
                <a:spcPct val="90000"/>
              </a:lnSpc>
            </a:pPr>
            <a:r>
              <a:rPr lang="en-US" sz="1500"/>
              <a:t>Informed decision-making for upcoming public health initiatives is aided by this graphic portrayal, which is a useful tool for understanding the impact of the virus during these crucial months on a per-million-population basis</a:t>
            </a:r>
          </a:p>
        </p:txBody>
      </p:sp>
      <p:pic>
        <p:nvPicPr>
          <p:cNvPr id="4" name="Picture 3" descr="A graph with orange lines&#10;&#10;Description automatically generated">
            <a:extLst>
              <a:ext uri="{FF2B5EF4-FFF2-40B4-BE49-F238E27FC236}">
                <a16:creationId xmlns:a16="http://schemas.microsoft.com/office/drawing/2014/main" id="{B4810590-0C00-1F59-F960-E33DD5603DC5}"/>
              </a:ext>
            </a:extLst>
          </p:cNvPr>
          <p:cNvPicPr>
            <a:picLocks noChangeAspect="1"/>
          </p:cNvPicPr>
          <p:nvPr/>
        </p:nvPicPr>
        <p:blipFill rotWithShape="1">
          <a:blip r:embed="rId2"/>
          <a:srcRect l="6017" r="6509" b="3"/>
          <a:stretch/>
        </p:blipFill>
        <p:spPr>
          <a:xfrm>
            <a:off x="199318" y="2052108"/>
            <a:ext cx="5896682" cy="4162482"/>
          </a:xfrm>
          <a:prstGeom prst="roundRect">
            <a:avLst>
              <a:gd name="adj" fmla="val 0"/>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2077332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795BA123-0AC8-F512-ED1B-0002FA430279}"/>
              </a:ext>
            </a:extLst>
          </p:cNvPr>
          <p:cNvPicPr>
            <a:picLocks noGrp="1" noChangeAspect="1"/>
          </p:cNvPicPr>
          <p:nvPr>
            <p:ph idx="1"/>
          </p:nvPr>
        </p:nvPicPr>
        <p:blipFill rotWithShape="1">
          <a:blip r:embed="rId2"/>
          <a:srcRect r="6649"/>
          <a:stretch/>
        </p:blipFill>
        <p:spPr>
          <a:xfrm>
            <a:off x="20" y="1282"/>
            <a:ext cx="12191980" cy="6856718"/>
          </a:xfrm>
          <a:prstGeom prst="rect">
            <a:avLst/>
          </a:prstGeom>
        </p:spPr>
      </p:pic>
    </p:spTree>
    <p:extLst>
      <p:ext uri="{BB962C8B-B14F-4D97-AF65-F5344CB8AC3E}">
        <p14:creationId xmlns:p14="http://schemas.microsoft.com/office/powerpoint/2010/main" val="1564015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hart of covid-19 cases&#10;&#10;Description automatically generated">
            <a:extLst>
              <a:ext uri="{FF2B5EF4-FFF2-40B4-BE49-F238E27FC236}">
                <a16:creationId xmlns:a16="http://schemas.microsoft.com/office/drawing/2014/main" id="{7B1856A6-34EC-0281-369C-44A3DA13581A}"/>
              </a:ext>
            </a:extLst>
          </p:cNvPr>
          <p:cNvPicPr>
            <a:picLocks noChangeAspect="1"/>
          </p:cNvPicPr>
          <p:nvPr/>
        </p:nvPicPr>
        <p:blipFill rotWithShape="1">
          <a:blip r:embed="rId2">
            <a:alphaModFix amt="35000"/>
          </a:blip>
          <a:srcRect t="8027" b="136"/>
          <a:stretch/>
        </p:blipFill>
        <p:spPr>
          <a:xfrm>
            <a:off x="20" y="10"/>
            <a:ext cx="12191980" cy="6857990"/>
          </a:xfrm>
          <a:prstGeom prst="rect">
            <a:avLst/>
          </a:prstGeom>
        </p:spPr>
      </p:pic>
      <p:sp>
        <p:nvSpPr>
          <p:cNvPr id="2" name="Title"/>
          <p:cNvSpPr>
            <a:spLocks noGrp="1"/>
          </p:cNvSpPr>
          <p:nvPr>
            <p:ph type="title"/>
          </p:nvPr>
        </p:nvSpPr>
        <p:spPr>
          <a:xfrm>
            <a:off x="838200" y="365125"/>
            <a:ext cx="10515600" cy="1325563"/>
          </a:xfrm>
        </p:spPr>
        <p:txBody>
          <a:bodyPr>
            <a:normAutofit/>
          </a:bodyPr>
          <a:lstStyle/>
          <a:p>
            <a:r>
              <a:rPr lang="en-US">
                <a:solidFill>
                  <a:srgbClr val="FFFFFF"/>
                </a:solidFill>
              </a:rPr>
              <a:t>The Top 5 Countries of COVID-19 Positive Cases Worldwide in May, June, and July 2020</a:t>
            </a:r>
          </a:p>
        </p:txBody>
      </p:sp>
      <p:sp>
        <p:nvSpPr>
          <p:cNvPr id="3" name="Content Placeholder"/>
          <p:cNvSpPr>
            <a:spLocks noGrp="1"/>
          </p:cNvSpPr>
          <p:nvPr>
            <p:ph idx="1"/>
          </p:nvPr>
        </p:nvSpPr>
        <p:spPr>
          <a:xfrm>
            <a:off x="838200" y="1825625"/>
            <a:ext cx="10515600" cy="4351338"/>
          </a:xfrm>
        </p:spPr>
        <p:txBody>
          <a:bodyPr>
            <a:normAutofit/>
          </a:bodyPr>
          <a:lstStyle/>
          <a:p>
            <a:pPr lvl="0"/>
            <a:r>
              <a:rPr lang="en-US" sz="1500">
                <a:solidFill>
                  <a:srgbClr val="FFFFFF"/>
                </a:solidFill>
              </a:rPr>
              <a:t>The first COVID-19 case dataset was conducted in May, June, and July 2020, and provided positive results</a:t>
            </a:r>
          </a:p>
          <a:p>
            <a:pPr lvl="0"/>
            <a:r>
              <a:rPr lang="en-US" sz="1500">
                <a:solidFill>
                  <a:srgbClr val="FFFFFF"/>
                </a:solidFill>
              </a:rPr>
              <a:t>I made a pie chart for the top 5 countries with positive COVID-19 cases and used the following variables</a:t>
            </a:r>
          </a:p>
          <a:p>
            <a:r>
              <a:rPr lang="en-US" sz="1500">
                <a:solidFill>
                  <a:srgbClr val="FFFFFF"/>
                </a:solidFill>
              </a:rPr>
              <a:t>The distribution of COVID-19-positive cases during May, June, and July 2020 among the top five countries—the United States, Brazil, India, Russia, and Peru—is shown graphically in the pie chart</a:t>
            </a:r>
          </a:p>
          <a:p>
            <a:pPr lvl="1">
              <a:buSzPct val="114999"/>
            </a:pPr>
            <a:r>
              <a:rPr lang="en-US" sz="1500">
                <a:solidFill>
                  <a:srgbClr val="FFFFFF"/>
                </a:solidFill>
                <a:latin typeface="Times New Roman"/>
                <a:cs typeface="Times New Roman"/>
              </a:rPr>
              <a:t>The first variable is a categorical variable called "Country (Dimensions)." In May, June, and July of 2020, I generated a field containing the top five COVID-19-positive cases. </a:t>
            </a:r>
            <a:endParaRPr lang="en-US" sz="1500">
              <a:solidFill>
                <a:srgbClr val="FFFFFF"/>
              </a:solidFill>
            </a:endParaRPr>
          </a:p>
          <a:p>
            <a:pPr lvl="1">
              <a:buSzPct val="114999"/>
            </a:pPr>
            <a:r>
              <a:rPr lang="en-US" sz="1500">
                <a:solidFill>
                  <a:srgbClr val="FFFFFF"/>
                </a:solidFill>
                <a:latin typeface="Times New Roman"/>
                <a:cs typeface="Times New Roman"/>
              </a:rPr>
              <a:t>The (continuous) second positive variable is measure (sum). Numerically variable.</a:t>
            </a:r>
            <a:endParaRPr lang="en-US" sz="1500">
              <a:solidFill>
                <a:srgbClr val="FFFFFF"/>
              </a:solidFill>
            </a:endParaRPr>
          </a:p>
          <a:p>
            <a:pPr lvl="1">
              <a:buSzPct val="114999"/>
            </a:pPr>
            <a:r>
              <a:rPr lang="en-US" sz="1500">
                <a:solidFill>
                  <a:srgbClr val="FFFFFF"/>
                </a:solidFill>
                <a:latin typeface="Times New Roman"/>
                <a:cs typeface="Times New Roman"/>
              </a:rPr>
              <a:t>The (continuous) third variable is positive/Million (Measure (sum)). Rate Variable.</a:t>
            </a:r>
            <a:endParaRPr lang="en-US" sz="1500">
              <a:solidFill>
                <a:srgbClr val="FFFFFF"/>
              </a:solidFill>
            </a:endParaRPr>
          </a:p>
          <a:p>
            <a:pPr>
              <a:buSzPct val="114999"/>
            </a:pPr>
            <a:endParaRPr lang="en-US" sz="1500">
              <a:solidFill>
                <a:srgbClr val="FFFFFF"/>
              </a:solidFill>
            </a:endParaRPr>
          </a:p>
        </p:txBody>
      </p:sp>
    </p:spTree>
    <p:extLst>
      <p:ext uri="{BB962C8B-B14F-4D97-AF65-F5344CB8AC3E}">
        <p14:creationId xmlns:p14="http://schemas.microsoft.com/office/powerpoint/2010/main" val="3521599083"/>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C5617F88-C09F-2921-FBD8-8E869849910B}"/>
              </a:ext>
            </a:extLst>
          </p:cNvPr>
          <p:cNvPicPr>
            <a:picLocks noChangeAspect="1"/>
          </p:cNvPicPr>
          <p:nvPr/>
        </p:nvPicPr>
        <p:blipFill rotWithShape="1">
          <a:blip r:embed="rId2"/>
          <a:srcRect r="3094" b="1"/>
          <a:stretch/>
        </p:blipFill>
        <p:spPr>
          <a:xfrm>
            <a:off x="20" y="1282"/>
            <a:ext cx="12191980" cy="6856718"/>
          </a:xfrm>
          <a:prstGeom prst="rect">
            <a:avLst/>
          </a:prstGeom>
        </p:spPr>
      </p:pic>
    </p:spTree>
    <p:extLst>
      <p:ext uri="{BB962C8B-B14F-4D97-AF65-F5344CB8AC3E}">
        <p14:creationId xmlns:p14="http://schemas.microsoft.com/office/powerpoint/2010/main" val="13398153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876693" y="741391"/>
            <a:ext cx="5219307" cy="1616203"/>
          </a:xfrm>
        </p:spPr>
        <p:txBody>
          <a:bodyPr anchor="b">
            <a:normAutofit/>
          </a:bodyPr>
          <a:lstStyle/>
          <a:p>
            <a:r>
              <a:rPr lang="en-US" sz="3200"/>
              <a:t>The Top 5 Countries of COVID-19 Positive Cases Worldwide in May, June, and July 2020</a:t>
            </a:r>
          </a:p>
        </p:txBody>
      </p:sp>
      <p:sp>
        <p:nvSpPr>
          <p:cNvPr id="3" name="Content Placeholder"/>
          <p:cNvSpPr>
            <a:spLocks noGrp="1"/>
          </p:cNvSpPr>
          <p:nvPr>
            <p:ph idx="1"/>
          </p:nvPr>
        </p:nvSpPr>
        <p:spPr>
          <a:xfrm>
            <a:off x="876692" y="2533476"/>
            <a:ext cx="5219307" cy="3537410"/>
          </a:xfrm>
        </p:spPr>
        <p:txBody>
          <a:bodyPr anchor="t">
            <a:normAutofit/>
          </a:bodyPr>
          <a:lstStyle/>
          <a:p>
            <a:pPr lvl="0"/>
            <a:r>
              <a:rPr lang="en-US" sz="2000"/>
              <a:t>This graphic provides a comparative overview of the pandemic's effects using data for total cases and percentages per million people</a:t>
            </a:r>
          </a:p>
          <a:p>
            <a:pPr lvl="0"/>
            <a:r>
              <a:rPr lang="en-US" sz="2000"/>
              <a:t>The size of each slice indicates the number of cases per million, and each slice represents a nation</a:t>
            </a:r>
          </a:p>
          <a:p>
            <a:pPr lvl="0"/>
            <a:r>
              <a:rPr lang="en-US" sz="2000"/>
              <a:t>This clear graphic helps clarify the relative influence of each of the top five countries, directing the conversation on regional inequalities and providing guidance for focused solutions</a:t>
            </a:r>
          </a:p>
        </p:txBody>
      </p:sp>
      <p:pic>
        <p:nvPicPr>
          <p:cNvPr id="4" name="Picture 3" descr="A chart of covid-19 cases&#10;&#10;Description automatically generated">
            <a:extLst>
              <a:ext uri="{FF2B5EF4-FFF2-40B4-BE49-F238E27FC236}">
                <a16:creationId xmlns:a16="http://schemas.microsoft.com/office/drawing/2014/main" id="{FDD55E4A-4B75-A254-A3CA-80B55DC1986E}"/>
              </a:ext>
            </a:extLst>
          </p:cNvPr>
          <p:cNvPicPr>
            <a:picLocks noChangeAspect="1"/>
          </p:cNvPicPr>
          <p:nvPr/>
        </p:nvPicPr>
        <p:blipFill rotWithShape="1">
          <a:blip r:embed="rId2"/>
          <a:srcRect l="13208" r="12232" b="2"/>
          <a:stretch/>
        </p:blipFill>
        <p:spPr>
          <a:xfrm>
            <a:off x="7008019" y="1673741"/>
            <a:ext cx="4273463" cy="3510518"/>
          </a:xfrm>
          <a:prstGeom prst="rect">
            <a:avLst/>
          </a:prstGeom>
        </p:spPr>
      </p:pic>
      <p:grpSp>
        <p:nvGrpSpPr>
          <p:cNvPr id="37" name="Group 36">
            <a:extLst>
              <a:ext uri="{FF2B5EF4-FFF2-40B4-BE49-F238E27FC236}">
                <a16:creationId xmlns:a16="http://schemas.microsoft.com/office/drawing/2014/main" id="{C54A2A4D-19EF-3552-F383-6AD9587C8A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39" name="Rectangle 38">
              <a:extLst>
                <a:ext uri="{FF2B5EF4-FFF2-40B4-BE49-F238E27FC236}">
                  <a16:creationId xmlns:a16="http://schemas.microsoft.com/office/drawing/2014/main" id="{A9208F0F-2734-3945-8FD0-EEB19CF41A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62CFF5D9-43B9-9D58-6F3F-25041716D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03804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7262C87B-205C-4719-AC60-AF13E94F1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322626"/>
            <a:ext cx="5772560" cy="6212748"/>
          </a:xfrm>
          <a:custGeom>
            <a:avLst/>
            <a:gdLst>
              <a:gd name="connsiteX0" fmla="*/ 0 w 5772560"/>
              <a:gd name="connsiteY0" fmla="*/ 0 h 6212748"/>
              <a:gd name="connsiteX1" fmla="*/ 1448661 w 5772560"/>
              <a:gd name="connsiteY1" fmla="*/ 0 h 6212748"/>
              <a:gd name="connsiteX2" fmla="*/ 1940557 w 5772560"/>
              <a:gd name="connsiteY2" fmla="*/ 0 h 6212748"/>
              <a:gd name="connsiteX3" fmla="*/ 5772560 w 5772560"/>
              <a:gd name="connsiteY3" fmla="*/ 0 h 6212748"/>
              <a:gd name="connsiteX4" fmla="*/ 5772560 w 5772560"/>
              <a:gd name="connsiteY4" fmla="*/ 2864954 h 6212748"/>
              <a:gd name="connsiteX5" fmla="*/ 2329115 w 5772560"/>
              <a:gd name="connsiteY5" fmla="*/ 6212748 h 6212748"/>
              <a:gd name="connsiteX6" fmla="*/ 1940557 w 5772560"/>
              <a:gd name="connsiteY6" fmla="*/ 6212748 h 6212748"/>
              <a:gd name="connsiteX7" fmla="*/ 1448661 w 5772560"/>
              <a:gd name="connsiteY7" fmla="*/ 6212748 h 6212748"/>
              <a:gd name="connsiteX8" fmla="*/ 0 w 5772560"/>
              <a:gd name="connsiteY8"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2560" h="6212748">
                <a:moveTo>
                  <a:pt x="0" y="0"/>
                </a:moveTo>
                <a:lnTo>
                  <a:pt x="1448661" y="0"/>
                </a:lnTo>
                <a:lnTo>
                  <a:pt x="1940557" y="0"/>
                </a:lnTo>
                <a:lnTo>
                  <a:pt x="5772560" y="0"/>
                </a:lnTo>
                <a:lnTo>
                  <a:pt x="5772560" y="2864954"/>
                </a:lnTo>
                <a:lnTo>
                  <a:pt x="2329115" y="6212748"/>
                </a:lnTo>
                <a:lnTo>
                  <a:pt x="1940557" y="6212748"/>
                </a:lnTo>
                <a:lnTo>
                  <a:pt x="1448661"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Right Triangle 25">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title"/>
          </p:nvPr>
        </p:nvSpPr>
        <p:spPr>
          <a:xfrm>
            <a:off x="6708916" y="811974"/>
            <a:ext cx="4546725" cy="612162"/>
          </a:xfrm>
        </p:spPr>
        <p:txBody>
          <a:bodyPr>
            <a:normAutofit/>
          </a:bodyPr>
          <a:lstStyle/>
          <a:p>
            <a:r>
              <a:rPr lang="en-US" sz="1500" dirty="0"/>
              <a:t>% of the population fully COVID-19 vaccinated in Each Country before 18 January  2023</a:t>
            </a:r>
          </a:p>
        </p:txBody>
      </p:sp>
      <p:pic>
        <p:nvPicPr>
          <p:cNvPr id="4" name="Picture 3" descr="A map of the world&#10;&#10;Description automatically generated">
            <a:extLst>
              <a:ext uri="{FF2B5EF4-FFF2-40B4-BE49-F238E27FC236}">
                <a16:creationId xmlns:a16="http://schemas.microsoft.com/office/drawing/2014/main" id="{112F8302-7A83-4E2A-DA22-5123FEC7B980}"/>
              </a:ext>
            </a:extLst>
          </p:cNvPr>
          <p:cNvPicPr>
            <a:picLocks noChangeAspect="1"/>
          </p:cNvPicPr>
          <p:nvPr/>
        </p:nvPicPr>
        <p:blipFill>
          <a:blip r:embed="rId2"/>
          <a:stretch>
            <a:fillRect/>
          </a:stretch>
        </p:blipFill>
        <p:spPr>
          <a:xfrm>
            <a:off x="641773" y="781049"/>
            <a:ext cx="5701877" cy="5450107"/>
          </a:xfrm>
          <a:prstGeom prst="rect">
            <a:avLst/>
          </a:prstGeom>
        </p:spPr>
      </p:pic>
      <p:sp>
        <p:nvSpPr>
          <p:cNvPr id="3" name="Content Placeholder"/>
          <p:cNvSpPr>
            <a:spLocks noGrp="1"/>
          </p:cNvSpPr>
          <p:nvPr>
            <p:ph idx="1"/>
          </p:nvPr>
        </p:nvSpPr>
        <p:spPr>
          <a:xfrm>
            <a:off x="6985424" y="1415728"/>
            <a:ext cx="3630543" cy="2056508"/>
          </a:xfrm>
        </p:spPr>
        <p:txBody>
          <a:bodyPr anchor="t">
            <a:noAutofit/>
          </a:bodyPr>
          <a:lstStyle/>
          <a:p>
            <a:pPr lvl="0"/>
            <a:r>
              <a:rPr lang="en-US" sz="1400" dirty="0"/>
              <a:t>Using the third dataset of Worldwide Vaccination data Worldwide</a:t>
            </a:r>
          </a:p>
          <a:p>
            <a:pPr lvl="0"/>
            <a:r>
              <a:rPr lang="en-US" sz="1400" dirty="0"/>
              <a:t>I created a map graph and selected two variables</a:t>
            </a:r>
          </a:p>
          <a:p>
            <a:pPr lvl="1">
              <a:buSzPct val="114999"/>
            </a:pPr>
            <a:r>
              <a:rPr lang="en-US" sz="1400" dirty="0">
                <a:latin typeface="Times New Roman"/>
                <a:cs typeface="Times New Roman"/>
              </a:rPr>
              <a:t>The first Variable is the % of the population fully vaccinated (Measure (Sum)), (Continuous) Rate Variable</a:t>
            </a:r>
            <a:endParaRPr lang="en-US" sz="1400" dirty="0"/>
          </a:p>
          <a:p>
            <a:pPr lvl="1"/>
            <a:r>
              <a:rPr lang="en-US" sz="1400" dirty="0">
                <a:latin typeface="Times New Roman"/>
                <a:cs typeface="Times New Roman"/>
              </a:rPr>
              <a:t>Created Calculation Field: Sum (% of population fully Vaccinated)</a:t>
            </a:r>
            <a:endParaRPr lang="en-US" sz="1400" dirty="0"/>
          </a:p>
          <a:p>
            <a:pPr lvl="1"/>
            <a:r>
              <a:rPr lang="en-US" sz="1400" dirty="0">
                <a:latin typeface="Times New Roman"/>
                <a:cs typeface="Times New Roman"/>
              </a:rPr>
              <a:t>The second Variable of County (Dimension). Is a categorical Variable.</a:t>
            </a:r>
            <a:endParaRPr lang="en-US" sz="1400" dirty="0"/>
          </a:p>
          <a:p>
            <a:pPr>
              <a:buSzPct val="114999"/>
            </a:pPr>
            <a:endParaRPr lang="en-US" sz="1400" dirty="0"/>
          </a:p>
          <a:p>
            <a:r>
              <a:rPr lang="en-US" sz="1400" dirty="0"/>
              <a:t>The map graph shows the proportion of each country's population that was fully immunized against COVID-19 before January 18 2023</a:t>
            </a:r>
          </a:p>
          <a:p>
            <a:pPr lvl="0"/>
            <a:r>
              <a:rPr lang="en-US" sz="1400" dirty="0"/>
              <a:t>The green color indicates higher vaccination rates and provides a brief overview of the world's vaccination efforts and the red color for low vaccination rates and highlights places that could need more assistance</a:t>
            </a:r>
          </a:p>
        </p:txBody>
      </p:sp>
    </p:spTree>
    <p:extLst>
      <p:ext uri="{BB962C8B-B14F-4D97-AF65-F5344CB8AC3E}">
        <p14:creationId xmlns:p14="http://schemas.microsoft.com/office/powerpoint/2010/main" val="31537627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CCAD589D-8891-7CF1-E75C-02669D16D385}"/>
              </a:ext>
            </a:extLst>
          </p:cNvPr>
          <p:cNvPicPr>
            <a:picLocks noChangeAspect="1"/>
          </p:cNvPicPr>
          <p:nvPr/>
        </p:nvPicPr>
        <p:blipFill rotWithShape="1">
          <a:blip r:embed="rId2"/>
          <a:srcRect r="8871" b="-1"/>
          <a:stretch/>
        </p:blipFill>
        <p:spPr>
          <a:xfrm>
            <a:off x="20" y="1282"/>
            <a:ext cx="12191980" cy="6856718"/>
          </a:xfrm>
          <a:prstGeom prst="rect">
            <a:avLst/>
          </a:prstGeom>
        </p:spPr>
      </p:pic>
    </p:spTree>
    <p:extLst>
      <p:ext uri="{BB962C8B-B14F-4D97-AF65-F5344CB8AC3E}">
        <p14:creationId xmlns:p14="http://schemas.microsoft.com/office/powerpoint/2010/main" val="3839493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3BFCAE-75D1-55C5-9B64-201CC734501C}"/>
              </a:ext>
            </a:extLst>
          </p:cNvPr>
          <p:cNvSpPr>
            <a:spLocks noGrp="1"/>
          </p:cNvSpPr>
          <p:nvPr>
            <p:ph type="title"/>
          </p:nvPr>
        </p:nvSpPr>
        <p:spPr>
          <a:xfrm>
            <a:off x="838199" y="1093788"/>
            <a:ext cx="10506455" cy="2967208"/>
          </a:xfrm>
        </p:spPr>
        <p:txBody>
          <a:bodyPr vert="horz" lIns="91440" tIns="45720" rIns="91440" bIns="45720" rtlCol="0" anchor="b">
            <a:normAutofit fontScale="90000"/>
          </a:bodyPr>
          <a:lstStyle/>
          <a:p>
            <a:pPr marR="0" lvl="0">
              <a:spcAft>
                <a:spcPts val="0"/>
              </a:spcAft>
            </a:pPr>
            <a:r>
              <a:rPr lang="en-US" sz="2000" kern="1200" dirty="0">
                <a:solidFill>
                  <a:schemeClr val="tx1"/>
                </a:solidFill>
                <a:effectLst/>
                <a:latin typeface="+mj-lt"/>
                <a:ea typeface="+mj-ea"/>
                <a:cs typeface="+mj-cs"/>
              </a:rPr>
              <a:t> Global public health measures have been implemented because of the pandemic's enormous effects on health, society, and the economy.</a:t>
            </a:r>
            <a:br>
              <a:rPr lang="en-US" sz="2000" kern="1200" dirty="0">
                <a:solidFill>
                  <a:schemeClr val="tx1"/>
                </a:solidFill>
                <a:effectLst/>
                <a:latin typeface="+mj-lt"/>
                <a:ea typeface="+mj-ea"/>
                <a:cs typeface="+mj-cs"/>
              </a:rPr>
            </a:br>
            <a:br>
              <a:rPr lang="en-US" sz="2000" kern="1200" dirty="0">
                <a:solidFill>
                  <a:schemeClr val="tx1"/>
                </a:solidFill>
                <a:effectLst/>
                <a:latin typeface="+mj-lt"/>
                <a:ea typeface="+mj-ea"/>
                <a:cs typeface="+mj-cs"/>
              </a:rPr>
            </a:br>
            <a:r>
              <a:rPr lang="en-US" sz="2000" kern="1200" dirty="0">
                <a:solidFill>
                  <a:schemeClr val="tx1"/>
                </a:solidFill>
                <a:effectLst/>
                <a:latin typeface="+mj-lt"/>
                <a:ea typeface="+mj-ea"/>
                <a:cs typeface="+mj-cs"/>
              </a:rPr>
              <a:t>The coronavirus epidemic has caused a crisis that is affecting every aspect of existence. </a:t>
            </a:r>
            <a:br>
              <a:rPr lang="en-US" sz="2000" kern="1200" dirty="0">
                <a:solidFill>
                  <a:schemeClr val="tx1"/>
                </a:solidFill>
                <a:effectLst/>
                <a:latin typeface="+mj-lt"/>
                <a:ea typeface="+mj-ea"/>
                <a:cs typeface="+mj-cs"/>
              </a:rPr>
            </a:br>
            <a:r>
              <a:rPr lang="en-US" sz="2000" kern="1200" dirty="0">
                <a:solidFill>
                  <a:schemeClr val="tx1"/>
                </a:solidFill>
                <a:effectLst/>
                <a:latin typeface="+mj-lt"/>
                <a:ea typeface="+mj-ea"/>
                <a:cs typeface="+mj-cs"/>
              </a:rPr>
              <a:t>To stop the pandemic and prevent coronavirus infection, vaccinations against the virus have been created. </a:t>
            </a:r>
            <a:br>
              <a:rPr lang="en-US" sz="2000" kern="1200" dirty="0">
                <a:solidFill>
                  <a:schemeClr val="tx1"/>
                </a:solidFill>
                <a:effectLst/>
                <a:latin typeface="+mj-lt"/>
                <a:ea typeface="+mj-ea"/>
                <a:cs typeface="+mj-cs"/>
              </a:rPr>
            </a:br>
            <a:br>
              <a:rPr lang="en-US" sz="2000" kern="1200" dirty="0">
                <a:solidFill>
                  <a:schemeClr val="tx1"/>
                </a:solidFill>
                <a:effectLst/>
                <a:latin typeface="+mj-lt"/>
                <a:ea typeface="+mj-ea"/>
                <a:cs typeface="+mj-cs"/>
              </a:rPr>
            </a:br>
            <a:r>
              <a:rPr lang="en-US" sz="2000" kern="1200" dirty="0">
                <a:solidFill>
                  <a:schemeClr val="tx1"/>
                </a:solidFill>
                <a:effectLst/>
                <a:latin typeface="+mj-lt"/>
                <a:ea typeface="+mj-ea"/>
                <a:cs typeface="+mj-cs"/>
              </a:rPr>
              <a:t>Since preventing and halting the spread of the coronavirus may only be possible through vaccinations.( Biswas, Md. R., </a:t>
            </a:r>
            <a:r>
              <a:rPr lang="en-US" sz="2000" kern="1200" dirty="0" err="1">
                <a:solidFill>
                  <a:schemeClr val="tx1"/>
                </a:solidFill>
                <a:effectLst/>
                <a:latin typeface="+mj-lt"/>
                <a:ea typeface="+mj-ea"/>
                <a:cs typeface="+mj-cs"/>
              </a:rPr>
              <a:t>Alzubaidi</a:t>
            </a:r>
            <a:r>
              <a:rPr lang="en-US" sz="2000" kern="1200" dirty="0">
                <a:solidFill>
                  <a:schemeClr val="tx1"/>
                </a:solidFill>
                <a:effectLst/>
                <a:latin typeface="+mj-lt"/>
                <a:ea typeface="+mj-ea"/>
                <a:cs typeface="+mj-cs"/>
              </a:rPr>
              <a:t>, M. S., Shah, U., Abd-</a:t>
            </a:r>
            <a:r>
              <a:rPr lang="en-US" sz="2000" kern="1200" dirty="0" err="1">
                <a:solidFill>
                  <a:schemeClr val="tx1"/>
                </a:solidFill>
                <a:effectLst/>
                <a:latin typeface="+mj-lt"/>
                <a:ea typeface="+mj-ea"/>
                <a:cs typeface="+mj-cs"/>
              </a:rPr>
              <a:t>Alrazaq</a:t>
            </a:r>
            <a:r>
              <a:rPr lang="en-US" sz="2000" kern="1200" dirty="0">
                <a:solidFill>
                  <a:schemeClr val="tx1"/>
                </a:solidFill>
                <a:effectLst/>
                <a:latin typeface="+mj-lt"/>
                <a:ea typeface="+mj-ea"/>
                <a:cs typeface="+mj-cs"/>
              </a:rPr>
              <a:t>, A. A., &amp; Shah, Z. (2021, October 25))</a:t>
            </a:r>
            <a:br>
              <a:rPr lang="en-US" sz="2000" kern="1200" dirty="0">
                <a:solidFill>
                  <a:schemeClr val="tx1"/>
                </a:solidFill>
                <a:effectLst/>
                <a:latin typeface="+mj-lt"/>
                <a:ea typeface="+mj-ea"/>
                <a:cs typeface="+mj-cs"/>
              </a:rPr>
            </a:br>
            <a:endParaRPr lang="en-US" sz="2000" kern="1200" dirty="0">
              <a:solidFill>
                <a:schemeClr val="tx1"/>
              </a:solidFill>
              <a:latin typeface="+mj-lt"/>
              <a:ea typeface="+mj-ea"/>
              <a:cs typeface="+mj-cs"/>
            </a:endParaRPr>
          </a:p>
        </p:txBody>
      </p:sp>
      <p:sp>
        <p:nvSpPr>
          <p:cNvPr id="52" name="Rectangle 51">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4" name="Rectangle 53">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24982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B32360F7-68AA-1FA1-9E58-0AC8A37CF497}"/>
              </a:ext>
            </a:extLst>
          </p:cNvPr>
          <p:cNvPicPr>
            <a:picLocks noChangeAspect="1"/>
          </p:cNvPicPr>
          <p:nvPr/>
        </p:nvPicPr>
        <p:blipFill rotWithShape="1">
          <a:blip r:embed="rId2"/>
          <a:srcRect l="6203" r="18363" b="1"/>
          <a:stretch/>
        </p:blipFill>
        <p:spPr>
          <a:xfrm>
            <a:off x="1" y="10"/>
            <a:ext cx="9669642" cy="6857990"/>
          </a:xfrm>
          <a:prstGeom prst="rect">
            <a:avLst/>
          </a:prstGeom>
        </p:spPr>
      </p:pic>
      <p:sp>
        <p:nvSpPr>
          <p:cNvPr id="34" name="Rectangle 3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cNvSpPr>
            <a:spLocks noGrp="1"/>
          </p:cNvSpPr>
          <p:nvPr>
            <p:ph type="title"/>
          </p:nvPr>
        </p:nvSpPr>
        <p:spPr>
          <a:xfrm>
            <a:off x="7531610" y="365125"/>
            <a:ext cx="3822189" cy="1899912"/>
          </a:xfrm>
        </p:spPr>
        <p:txBody>
          <a:bodyPr>
            <a:normAutofit/>
          </a:bodyPr>
          <a:lstStyle/>
          <a:p>
            <a:r>
              <a:rPr lang="en-US" sz="3100"/>
              <a:t>COVID-19 Vaccine Doses/Millions Before 18 January 2023 Worldwide</a:t>
            </a:r>
          </a:p>
        </p:txBody>
      </p:sp>
      <p:sp>
        <p:nvSpPr>
          <p:cNvPr id="3" name="Content Placeholder"/>
          <p:cNvSpPr>
            <a:spLocks noGrp="1"/>
          </p:cNvSpPr>
          <p:nvPr>
            <p:ph idx="1"/>
          </p:nvPr>
        </p:nvSpPr>
        <p:spPr>
          <a:xfrm>
            <a:off x="7531610" y="2434201"/>
            <a:ext cx="3822189" cy="3742762"/>
          </a:xfrm>
        </p:spPr>
        <p:txBody>
          <a:bodyPr>
            <a:normAutofit/>
          </a:bodyPr>
          <a:lstStyle/>
          <a:p>
            <a:pPr lvl="0"/>
            <a:r>
              <a:rPr lang="en-US" sz="1300" dirty="0"/>
              <a:t>Using the third dataset of Worldwide Vaccination data.</a:t>
            </a:r>
          </a:p>
          <a:p>
            <a:pPr lvl="0"/>
            <a:r>
              <a:rPr lang="en-US" sz="1300" dirty="0"/>
              <a:t>I created a horizontal bar graph and selected two variables</a:t>
            </a:r>
          </a:p>
          <a:p>
            <a:pPr lvl="2">
              <a:buSzPct val="114999"/>
            </a:pPr>
            <a:r>
              <a:rPr lang="en-US" sz="1300" dirty="0">
                <a:latin typeface="Times New Roman"/>
                <a:cs typeface="Times New Roman"/>
              </a:rPr>
              <a:t>The first Variable is the Vaccine Doses/Millions (Measure (Sum)), (Continuous), Numerical Variable</a:t>
            </a:r>
            <a:endParaRPr lang="en-US" sz="1300" dirty="0"/>
          </a:p>
          <a:p>
            <a:pPr lvl="2">
              <a:buSzPct val="114999"/>
            </a:pPr>
            <a:r>
              <a:rPr lang="en-US" sz="1300" dirty="0">
                <a:latin typeface="Times New Roman"/>
                <a:cs typeface="Times New Roman"/>
              </a:rPr>
              <a:t>The second Variable of County (Dimension). Is a categorical Variable.</a:t>
            </a:r>
            <a:endParaRPr lang="en-US" sz="1300" dirty="0"/>
          </a:p>
          <a:p>
            <a:r>
              <a:rPr lang="en-US" sz="1300" dirty="0"/>
              <a:t>The number of COVID-19 vaccine doses given per million individuals in each nation before January 18, 2023, appears in a horizontal bar graph</a:t>
            </a:r>
          </a:p>
          <a:p>
            <a:pPr lvl="0"/>
            <a:r>
              <a:rPr lang="en-US" sz="1300" dirty="0"/>
              <a:t>A clear and informative overview of global vaccination efforts is provided by longer bars, which indicate higher immunization rates</a:t>
            </a:r>
          </a:p>
        </p:txBody>
      </p:sp>
    </p:spTree>
    <p:extLst>
      <p:ext uri="{BB962C8B-B14F-4D97-AF65-F5344CB8AC3E}">
        <p14:creationId xmlns:p14="http://schemas.microsoft.com/office/powerpoint/2010/main" val="32178045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8E223300-874A-B0C5-7398-6FA38B6798E4}"/>
              </a:ext>
            </a:extLst>
          </p:cNvPr>
          <p:cNvPicPr>
            <a:picLocks noChangeAspect="1"/>
          </p:cNvPicPr>
          <p:nvPr/>
        </p:nvPicPr>
        <p:blipFill rotWithShape="1">
          <a:blip r:embed="rId2"/>
          <a:srcRect r="8871" b="-1"/>
          <a:stretch/>
        </p:blipFill>
        <p:spPr>
          <a:xfrm>
            <a:off x="20" y="1282"/>
            <a:ext cx="12191980" cy="6856718"/>
          </a:xfrm>
          <a:prstGeom prst="rect">
            <a:avLst/>
          </a:prstGeom>
        </p:spPr>
      </p:pic>
    </p:spTree>
    <p:extLst>
      <p:ext uri="{BB962C8B-B14F-4D97-AF65-F5344CB8AC3E}">
        <p14:creationId xmlns:p14="http://schemas.microsoft.com/office/powerpoint/2010/main" val="12882380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8153400" y="163511"/>
            <a:ext cx="3434180" cy="1415270"/>
          </a:xfrm>
        </p:spPr>
        <p:txBody>
          <a:bodyPr anchor="t">
            <a:normAutofit/>
          </a:bodyPr>
          <a:lstStyle/>
          <a:p>
            <a:r>
              <a:rPr lang="en-US" sz="1400" dirty="0"/>
              <a:t>- % of the Population Fully Vaccinated by COVID-19 vaccine till January 18, 2023, and Positive test of COVID-19 Worldwide</a:t>
            </a:r>
          </a:p>
        </p:txBody>
      </p:sp>
      <p:sp>
        <p:nvSpPr>
          <p:cNvPr id="51" name="Rectangle 50">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8113F0F9-C44B-8670-1C3B-CAABFBA1561A}"/>
              </a:ext>
            </a:extLst>
          </p:cNvPr>
          <p:cNvPicPr>
            <a:picLocks noChangeAspect="1"/>
          </p:cNvPicPr>
          <p:nvPr/>
        </p:nvPicPr>
        <p:blipFill rotWithShape="1">
          <a:blip r:embed="rId2"/>
          <a:srcRect r="7299" b="-1"/>
          <a:stretch/>
        </p:blipFill>
        <p:spPr>
          <a:xfrm>
            <a:off x="209551" y="163512"/>
            <a:ext cx="6681580" cy="6694488"/>
          </a:xfrm>
          <a:prstGeom prst="rect">
            <a:avLst/>
          </a:prstGeom>
        </p:spPr>
      </p:pic>
      <p:cxnSp>
        <p:nvCxnSpPr>
          <p:cNvPr id="52" name="Straight Connector 51">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p:cNvSpPr>
            <a:spLocks noGrp="1"/>
          </p:cNvSpPr>
          <p:nvPr>
            <p:ph idx="1"/>
          </p:nvPr>
        </p:nvSpPr>
        <p:spPr>
          <a:xfrm>
            <a:off x="7576457" y="1457514"/>
            <a:ext cx="4011123" cy="3599019"/>
          </a:xfrm>
        </p:spPr>
        <p:txBody>
          <a:bodyPr>
            <a:noAutofit/>
          </a:bodyPr>
          <a:lstStyle/>
          <a:p>
            <a:pPr lvl="0"/>
            <a:r>
              <a:rPr lang="en-US" sz="1400" dirty="0"/>
              <a:t>Using the third dataset of Worldwide Vaccination data Worldwide</a:t>
            </a:r>
          </a:p>
          <a:p>
            <a:pPr lvl="0"/>
            <a:r>
              <a:rPr lang="en-US" sz="1400" dirty="0"/>
              <a:t>I created a Text table graph and selected three variables.</a:t>
            </a:r>
          </a:p>
          <a:p>
            <a:pPr lvl="1">
              <a:buSzPct val="114999"/>
            </a:pPr>
            <a:r>
              <a:rPr lang="en-US" sz="1400" dirty="0">
                <a:latin typeface="Times New Roman"/>
                <a:cs typeface="Times New Roman"/>
              </a:rPr>
              <a:t>The first Variable is the % of the population fully vaccinated (Measure (Sum)) Rate Variable.</a:t>
            </a:r>
            <a:endParaRPr lang="en-US" sz="1400" dirty="0"/>
          </a:p>
          <a:p>
            <a:pPr lvl="1"/>
            <a:r>
              <a:rPr lang="en-US" sz="1400" dirty="0">
                <a:latin typeface="Times New Roman"/>
                <a:cs typeface="Times New Roman"/>
              </a:rPr>
              <a:t>The second Variable of County (Dimension). Is a categorical Variable.</a:t>
            </a:r>
            <a:endParaRPr lang="en-US" sz="1400" dirty="0"/>
          </a:p>
          <a:p>
            <a:pPr lvl="1"/>
            <a:r>
              <a:rPr lang="en-US" sz="1400" dirty="0">
                <a:latin typeface="Times New Roman"/>
                <a:cs typeface="Times New Roman"/>
              </a:rPr>
              <a:t>The Third Variable of Positive (Measure (Sum)) Numerical Variable.</a:t>
            </a:r>
            <a:endParaRPr lang="en-US" sz="1400" dirty="0"/>
          </a:p>
          <a:p>
            <a:r>
              <a:rPr lang="en-US" sz="1400" dirty="0"/>
              <a:t>Two crucial factors are included in the text table graph: % of the population Fully immunized against COVID-19 by January 18, 2023, and the number of positive cases in May, June, and July of the same year</a:t>
            </a:r>
          </a:p>
          <a:p>
            <a:pPr lvl="0"/>
            <a:r>
              <a:rPr lang="en-US" sz="1400" dirty="0"/>
              <a:t>It is possible to quickly compare the rates of infection and vaccination success by selecting a country from each row.</a:t>
            </a:r>
          </a:p>
        </p:txBody>
      </p:sp>
    </p:spTree>
    <p:extLst>
      <p:ext uri="{BB962C8B-B14F-4D97-AF65-F5344CB8AC3E}">
        <p14:creationId xmlns:p14="http://schemas.microsoft.com/office/powerpoint/2010/main" val="13640543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6AA2EA18-CED6-1AD9-312E-51EACDE12D7C}"/>
              </a:ext>
            </a:extLst>
          </p:cNvPr>
          <p:cNvPicPr>
            <a:picLocks noChangeAspect="1"/>
          </p:cNvPicPr>
          <p:nvPr/>
        </p:nvPicPr>
        <p:blipFill rotWithShape="1">
          <a:blip r:embed="rId2"/>
          <a:srcRect b="3452"/>
          <a:stretch/>
        </p:blipFill>
        <p:spPr>
          <a:xfrm>
            <a:off x="20" y="1282"/>
            <a:ext cx="12191980" cy="6856718"/>
          </a:xfrm>
          <a:prstGeom prst="rect">
            <a:avLst/>
          </a:prstGeom>
        </p:spPr>
      </p:pic>
    </p:spTree>
    <p:extLst>
      <p:ext uri="{BB962C8B-B14F-4D97-AF65-F5344CB8AC3E}">
        <p14:creationId xmlns:p14="http://schemas.microsoft.com/office/powerpoint/2010/main" val="21626322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450707F7-4784-3880-0445-CE838A9A36D8}"/>
              </a:ext>
            </a:extLst>
          </p:cNvPr>
          <p:cNvPicPr>
            <a:picLocks noChangeAspect="1"/>
          </p:cNvPicPr>
          <p:nvPr/>
        </p:nvPicPr>
        <p:blipFill rotWithShape="1">
          <a:blip r:embed="rId2"/>
          <a:srcRect r="11876"/>
          <a:stretch/>
        </p:blipFill>
        <p:spPr>
          <a:xfrm>
            <a:off x="1" y="10"/>
            <a:ext cx="9669642" cy="6857990"/>
          </a:xfrm>
          <a:prstGeom prst="rect">
            <a:avLst/>
          </a:prstGeom>
        </p:spPr>
      </p:pic>
      <p:sp>
        <p:nvSpPr>
          <p:cNvPr id="33" name="Rectangle 3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cNvSpPr>
            <a:spLocks noGrp="1"/>
          </p:cNvSpPr>
          <p:nvPr>
            <p:ph type="title"/>
          </p:nvPr>
        </p:nvSpPr>
        <p:spPr>
          <a:xfrm>
            <a:off x="7531610" y="365125"/>
            <a:ext cx="3822189" cy="1899912"/>
          </a:xfrm>
        </p:spPr>
        <p:txBody>
          <a:bodyPr>
            <a:normAutofit/>
          </a:bodyPr>
          <a:lstStyle/>
          <a:p>
            <a:r>
              <a:rPr lang="en-US" sz="2500"/>
              <a:t>- % of the Population Fully Vaccinated by COVID-19 vaccine till January 18, 2023, and Positive test of COVID-19 Worldwide</a:t>
            </a:r>
          </a:p>
        </p:txBody>
      </p:sp>
      <p:sp>
        <p:nvSpPr>
          <p:cNvPr id="3" name="Content Placeholder"/>
          <p:cNvSpPr>
            <a:spLocks noGrp="1"/>
          </p:cNvSpPr>
          <p:nvPr>
            <p:ph idx="1"/>
          </p:nvPr>
        </p:nvSpPr>
        <p:spPr>
          <a:xfrm>
            <a:off x="7531610" y="2434201"/>
            <a:ext cx="3822189" cy="3742762"/>
          </a:xfrm>
        </p:spPr>
        <p:txBody>
          <a:bodyPr>
            <a:normAutofit/>
          </a:bodyPr>
          <a:lstStyle/>
          <a:p>
            <a:pPr lvl="0"/>
            <a:r>
              <a:rPr lang="en-US" sz="2000"/>
              <a:t>This concise visual provides insights on the dynamics of COVID-19 globally, helping in the identification of areas that may benefit from stronger health programs as well as those where vaccination efforts have been successful in preventing transmission</a:t>
            </a:r>
          </a:p>
        </p:txBody>
      </p:sp>
    </p:spTree>
    <p:extLst>
      <p:ext uri="{BB962C8B-B14F-4D97-AF65-F5344CB8AC3E}">
        <p14:creationId xmlns:p14="http://schemas.microsoft.com/office/powerpoint/2010/main" val="38416568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screen&#10;&#10;Description automatically generated">
            <a:extLst>
              <a:ext uri="{FF2B5EF4-FFF2-40B4-BE49-F238E27FC236}">
                <a16:creationId xmlns:a16="http://schemas.microsoft.com/office/drawing/2014/main" id="{B62E86D2-9E9D-F8EF-0BFF-DE0FE87029B6}"/>
              </a:ext>
            </a:extLst>
          </p:cNvPr>
          <p:cNvPicPr>
            <a:picLocks noChangeAspect="1"/>
          </p:cNvPicPr>
          <p:nvPr/>
        </p:nvPicPr>
        <p:blipFill rotWithShape="1">
          <a:blip r:embed="rId2"/>
          <a:srcRect l="17611" r="24062"/>
          <a:stretch/>
        </p:blipFill>
        <p:spPr>
          <a:xfrm>
            <a:off x="497850" y="166075"/>
            <a:ext cx="5474323" cy="5607882"/>
          </a:xfrm>
          <a:prstGeom prst="rect">
            <a:avLst/>
          </a:prstGeom>
        </p:spPr>
      </p:pic>
      <p:sp>
        <p:nvSpPr>
          <p:cNvPr id="75" name="Right Triangle 74">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086A5A31-B10A-4793-84D4-D785959AE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201" y="623275"/>
            <a:ext cx="5141626"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title"/>
          </p:nvPr>
        </p:nvSpPr>
        <p:spPr>
          <a:xfrm>
            <a:off x="6766008" y="731437"/>
            <a:ext cx="4218138" cy="1597228"/>
          </a:xfrm>
        </p:spPr>
        <p:txBody>
          <a:bodyPr>
            <a:normAutofit/>
          </a:bodyPr>
          <a:lstStyle/>
          <a:p>
            <a:r>
              <a:rPr lang="en-US" sz="1400" dirty="0"/>
              <a:t>What is the global daily conducted of COVID-19 cases throughout May, June, and July 2023?</a:t>
            </a:r>
          </a:p>
        </p:txBody>
      </p:sp>
      <p:sp>
        <p:nvSpPr>
          <p:cNvPr id="52" name="Content Placeholder"/>
          <p:cNvSpPr>
            <a:spLocks noGrp="1"/>
          </p:cNvSpPr>
          <p:nvPr>
            <p:ph idx="1"/>
          </p:nvPr>
        </p:nvSpPr>
        <p:spPr>
          <a:xfrm>
            <a:off x="6916324" y="1885385"/>
            <a:ext cx="3917505" cy="1893762"/>
          </a:xfrm>
        </p:spPr>
        <p:txBody>
          <a:bodyPr anchor="t">
            <a:noAutofit/>
          </a:bodyPr>
          <a:lstStyle/>
          <a:p>
            <a:pPr lvl="0"/>
            <a:r>
              <a:rPr lang="en-US" sz="1400" dirty="0"/>
              <a:t>Using the second dataset of COVID-19 cases Conducted and positive during May, June, and July 2023</a:t>
            </a:r>
          </a:p>
          <a:p>
            <a:pPr lvl="0"/>
            <a:r>
              <a:rPr lang="en-US" sz="1400" dirty="0"/>
              <a:t>I created a Circle graph and selected two variables</a:t>
            </a:r>
          </a:p>
          <a:p>
            <a:pPr lvl="1">
              <a:buSzPct val="114999"/>
            </a:pPr>
            <a:r>
              <a:rPr lang="en-US" sz="1400" dirty="0">
                <a:latin typeface="Times New Roman"/>
                <a:cs typeface="Times New Roman"/>
              </a:rPr>
              <a:t>The first Variable is the date (Day (Date)), which is discrete. (Temporal Variable) (Numeric Variable)</a:t>
            </a:r>
            <a:endParaRPr lang="en-US" sz="1400" dirty="0"/>
          </a:p>
          <a:p>
            <a:pPr lvl="1">
              <a:buSzPct val="114999"/>
            </a:pPr>
            <a:r>
              <a:rPr lang="en-US" sz="1400" dirty="0">
                <a:latin typeface="Times New Roman"/>
                <a:cs typeface="Times New Roman"/>
              </a:rPr>
              <a:t>The second Variable test (Measure (sum)), which is continuous. (Numeric Variable)</a:t>
            </a:r>
            <a:endParaRPr lang="en-US" sz="1400" dirty="0"/>
          </a:p>
          <a:p>
            <a:r>
              <a:rPr lang="en-US" sz="1400" dirty="0"/>
              <a:t>The circle graph shows the daily COVID-19 cases that were conducted globally in May, June, and July of 2023</a:t>
            </a:r>
          </a:p>
          <a:p>
            <a:pPr lvl="0"/>
            <a:r>
              <a:rPr lang="en-US" sz="1400" dirty="0"/>
              <a:t>Daily case numbers are indicated by the place of each circle, which represents a day</a:t>
            </a:r>
          </a:p>
          <a:p>
            <a:pPr lvl="0"/>
            <a:r>
              <a:rPr lang="en-US" sz="1400" dirty="0"/>
              <a:t>The graph's highs and lows highlight patterns and allow viewers to rapidly understand the dynamics of the pandemic</a:t>
            </a:r>
          </a:p>
        </p:txBody>
      </p:sp>
    </p:spTree>
    <p:extLst>
      <p:ext uri="{BB962C8B-B14F-4D97-AF65-F5344CB8AC3E}">
        <p14:creationId xmlns:p14="http://schemas.microsoft.com/office/powerpoint/2010/main" val="18504597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4E09CD-4639-30DC-F09E-0D9D53ED4197}"/>
              </a:ext>
            </a:extLst>
          </p:cNvPr>
          <p:cNvPicPr>
            <a:picLocks noChangeAspect="1"/>
          </p:cNvPicPr>
          <p:nvPr/>
        </p:nvPicPr>
        <p:blipFill>
          <a:blip r:embed="rId2"/>
          <a:stretch>
            <a:fillRect/>
          </a:stretch>
        </p:blipFill>
        <p:spPr>
          <a:xfrm>
            <a:off x="660812" y="643466"/>
            <a:ext cx="10870376" cy="5571067"/>
          </a:xfrm>
          <a:prstGeom prst="rect">
            <a:avLst/>
          </a:prstGeom>
        </p:spPr>
      </p:pic>
    </p:spTree>
    <p:extLst>
      <p:ext uri="{BB962C8B-B14F-4D97-AF65-F5344CB8AC3E}">
        <p14:creationId xmlns:p14="http://schemas.microsoft.com/office/powerpoint/2010/main" val="25218793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8053158" y="514350"/>
            <a:ext cx="3397017" cy="547844"/>
          </a:xfrm>
        </p:spPr>
        <p:txBody>
          <a:bodyPr anchor="b">
            <a:normAutofit/>
          </a:bodyPr>
          <a:lstStyle/>
          <a:p>
            <a:r>
              <a:rPr lang="en-US" sz="1400" dirty="0"/>
              <a:t>7. COVID-19 Positive cases per million for May, June, and July in both 2020 and 2023</a:t>
            </a:r>
          </a:p>
        </p:txBody>
      </p:sp>
      <p:pic>
        <p:nvPicPr>
          <p:cNvPr id="4" name="Picture 3" descr="A graph of a number of different colored bars&#10;&#10;Description automatically generated with medium confidence">
            <a:extLst>
              <a:ext uri="{FF2B5EF4-FFF2-40B4-BE49-F238E27FC236}">
                <a16:creationId xmlns:a16="http://schemas.microsoft.com/office/drawing/2014/main" id="{D6C18DED-78E5-DB29-D899-E92D56BCC8A2}"/>
              </a:ext>
            </a:extLst>
          </p:cNvPr>
          <p:cNvPicPr>
            <a:picLocks noChangeAspect="1"/>
          </p:cNvPicPr>
          <p:nvPr/>
        </p:nvPicPr>
        <p:blipFill rotWithShape="1">
          <a:blip r:embed="rId2"/>
          <a:srcRect r="21867" b="-2"/>
          <a:stretch/>
        </p:blipFill>
        <p:spPr>
          <a:xfrm>
            <a:off x="884698" y="877413"/>
            <a:ext cx="6406903" cy="5043096"/>
          </a:xfrm>
          <a:prstGeom prst="rect">
            <a:avLst/>
          </a:prstGeom>
        </p:spPr>
      </p:pic>
      <p:grpSp>
        <p:nvGrpSpPr>
          <p:cNvPr id="23" name="Group 22">
            <a:extLst>
              <a:ext uri="{FF2B5EF4-FFF2-40B4-BE49-F238E27FC236}">
                <a16:creationId xmlns:a16="http://schemas.microsoft.com/office/drawing/2014/main" id="{BE589684-54CA-64D8-C963-5F19FF75BF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4697" y="5858828"/>
            <a:ext cx="6406903" cy="123363"/>
            <a:chOff x="7015162" y="5858828"/>
            <a:chExt cx="4300544" cy="123363"/>
          </a:xfrm>
        </p:grpSpPr>
        <p:sp>
          <p:nvSpPr>
            <p:cNvPr id="18" name="Rectangle 17">
              <a:extLst>
                <a:ext uri="{FF2B5EF4-FFF2-40B4-BE49-F238E27FC236}">
                  <a16:creationId xmlns:a16="http://schemas.microsoft.com/office/drawing/2014/main" id="{9B56B8E8-B789-DA4D-E4BE-03FA3165B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255D907-377D-0DF9-B4A4-4B44C46FB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p:cNvSpPr>
            <a:spLocks noGrp="1"/>
          </p:cNvSpPr>
          <p:nvPr>
            <p:ph idx="1"/>
          </p:nvPr>
        </p:nvSpPr>
        <p:spPr>
          <a:xfrm>
            <a:off x="7901887" y="1142826"/>
            <a:ext cx="3405415" cy="3447832"/>
          </a:xfrm>
        </p:spPr>
        <p:txBody>
          <a:bodyPr anchor="t">
            <a:noAutofit/>
          </a:bodyPr>
          <a:lstStyle/>
          <a:p>
            <a:pPr lvl="0"/>
            <a:r>
              <a:rPr lang="en-US" sz="1400" dirty="0"/>
              <a:t>I created a Side-by-Side graph and selected two variables from two different Datasets</a:t>
            </a:r>
          </a:p>
          <a:p>
            <a:pPr>
              <a:buSzPct val="114999"/>
            </a:pPr>
            <a:r>
              <a:rPr lang="en-US" sz="1400" dirty="0">
                <a:latin typeface="Times New Roman"/>
                <a:cs typeface="Times New Roman"/>
              </a:rPr>
              <a:t>Using the first dataset of COVID-19 cases Conducted and positive during May, June, and July 2020, </a:t>
            </a:r>
            <a:endParaRPr lang="en-US" sz="1400" dirty="0"/>
          </a:p>
          <a:p>
            <a:pPr lvl="1">
              <a:buSzPct val="114999"/>
            </a:pPr>
            <a:r>
              <a:rPr lang="en-US" sz="1400" dirty="0">
                <a:latin typeface="Times New Roman"/>
                <a:cs typeface="Times New Roman"/>
              </a:rPr>
              <a:t>The First Variable of positive/Million people (Measure (sum)), (Numeric Variable).</a:t>
            </a:r>
            <a:endParaRPr lang="en-US" sz="1400" dirty="0"/>
          </a:p>
          <a:p>
            <a:pPr>
              <a:buSzPct val="114999"/>
            </a:pPr>
            <a:r>
              <a:rPr lang="en-US" sz="1400" dirty="0">
                <a:latin typeface="Times New Roman"/>
                <a:cs typeface="Times New Roman"/>
              </a:rPr>
              <a:t>Using the Second dataset of COVID-19 cases Conducted and positive during May, June, and July 2023, </a:t>
            </a:r>
            <a:endParaRPr lang="en-US" sz="1400" dirty="0"/>
          </a:p>
          <a:p>
            <a:pPr lvl="1">
              <a:buSzPct val="114999"/>
            </a:pPr>
            <a:r>
              <a:rPr lang="en-US" sz="1400" dirty="0">
                <a:latin typeface="Times New Roman"/>
                <a:cs typeface="Times New Roman"/>
              </a:rPr>
              <a:t>The second Variable of positive/million people (Measure (sum)), (Numeric Variable)</a:t>
            </a:r>
            <a:endParaRPr lang="en-US" sz="1400" dirty="0"/>
          </a:p>
          <a:p>
            <a:pPr>
              <a:buSzPct val="114999"/>
            </a:pPr>
            <a:endParaRPr lang="en-US" sz="1400" dirty="0"/>
          </a:p>
          <a:p>
            <a:pPr lvl="1"/>
            <a:r>
              <a:rPr lang="en-US" sz="1400" dirty="0"/>
              <a:t>In May, June, and July of 2020 and 2023, COVID-19 positive instances per million differ strongly in the side-by-side comparison graphic that I made</a:t>
            </a:r>
          </a:p>
          <a:p>
            <a:pPr lvl="1"/>
            <a:r>
              <a:rPr lang="en-US" sz="1400" dirty="0"/>
              <a:t>Every set of bars shows how the pandemic has changed throughout the years, making it possible to evaluate the effects and efficacy of vaccines quickly and clearly</a:t>
            </a:r>
          </a:p>
        </p:txBody>
      </p:sp>
    </p:spTree>
    <p:extLst>
      <p:ext uri="{BB962C8B-B14F-4D97-AF65-F5344CB8AC3E}">
        <p14:creationId xmlns:p14="http://schemas.microsoft.com/office/powerpoint/2010/main" val="35932005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71978E-B77E-8A6D-784E-BC5D1B1EC4CF}"/>
              </a:ext>
            </a:extLst>
          </p:cNvPr>
          <p:cNvPicPr>
            <a:picLocks noChangeAspect="1"/>
          </p:cNvPicPr>
          <p:nvPr/>
        </p:nvPicPr>
        <p:blipFill>
          <a:blip r:embed="rId2"/>
          <a:stretch>
            <a:fillRect/>
          </a:stretch>
        </p:blipFill>
        <p:spPr>
          <a:xfrm>
            <a:off x="764836" y="643466"/>
            <a:ext cx="10662328" cy="5571067"/>
          </a:xfrm>
          <a:prstGeom prst="rect">
            <a:avLst/>
          </a:prstGeom>
        </p:spPr>
      </p:pic>
    </p:spTree>
    <p:extLst>
      <p:ext uri="{BB962C8B-B14F-4D97-AF65-F5344CB8AC3E}">
        <p14:creationId xmlns:p14="http://schemas.microsoft.com/office/powerpoint/2010/main" val="32588674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876694" y="972929"/>
            <a:ext cx="4500850" cy="1616203"/>
          </a:xfrm>
        </p:spPr>
        <p:txBody>
          <a:bodyPr anchor="t">
            <a:normAutofit/>
          </a:bodyPr>
          <a:lstStyle/>
          <a:p>
            <a:r>
              <a:rPr lang="en-US" sz="3200"/>
              <a:t>Dashboard</a:t>
            </a:r>
          </a:p>
        </p:txBody>
      </p:sp>
      <p:pic>
        <p:nvPicPr>
          <p:cNvPr id="4" name="Picture 3" descr="A screenshot of a computer&#10;&#10;Description automatically generated">
            <a:extLst>
              <a:ext uri="{FF2B5EF4-FFF2-40B4-BE49-F238E27FC236}">
                <a16:creationId xmlns:a16="http://schemas.microsoft.com/office/drawing/2014/main" id="{6CECF201-F205-45E5-2452-4047CB65D821}"/>
              </a:ext>
            </a:extLst>
          </p:cNvPr>
          <p:cNvPicPr>
            <a:picLocks noChangeAspect="1"/>
          </p:cNvPicPr>
          <p:nvPr/>
        </p:nvPicPr>
        <p:blipFill>
          <a:blip r:embed="rId2"/>
          <a:stretch>
            <a:fillRect/>
          </a:stretch>
        </p:blipFill>
        <p:spPr>
          <a:xfrm>
            <a:off x="266700" y="1638300"/>
            <a:ext cx="5753100" cy="4705350"/>
          </a:xfrm>
          <a:prstGeom prst="rect">
            <a:avLst/>
          </a:prstGeom>
        </p:spPr>
      </p:pic>
      <p:sp>
        <p:nvSpPr>
          <p:cNvPr id="3" name="Content Placeholder"/>
          <p:cNvSpPr>
            <a:spLocks noGrp="1"/>
          </p:cNvSpPr>
          <p:nvPr>
            <p:ph idx="1"/>
          </p:nvPr>
        </p:nvSpPr>
        <p:spPr>
          <a:xfrm>
            <a:off x="6096000" y="978195"/>
            <a:ext cx="5257799" cy="5003113"/>
          </a:xfrm>
        </p:spPr>
        <p:txBody>
          <a:bodyPr anchor="t">
            <a:normAutofit/>
          </a:bodyPr>
          <a:lstStyle/>
          <a:p>
            <a:pPr lvl="0"/>
            <a:r>
              <a:rPr lang="en-US" sz="2000" dirty="0"/>
              <a:t>The dashboard offers a thorough summary of the dynamics of COVID-19 worldwide</a:t>
            </a:r>
          </a:p>
          <a:p>
            <a:pPr lvl="0"/>
            <a:r>
              <a:rPr lang="en-US" sz="2000" dirty="0"/>
              <a:t>It presents the percentage of the population who is fully vaccinated together with the associated positive instances in a tabular graph</a:t>
            </a:r>
          </a:p>
          <a:p>
            <a:pPr lvl="0"/>
            <a:r>
              <a:rPr lang="en-US" sz="2000" dirty="0"/>
              <a:t>A line chart shows the rise or fall of positive cases per million, whereas a bar chart shows vaccination intensity per million</a:t>
            </a:r>
          </a:p>
          <a:p>
            <a:pPr lvl="0"/>
            <a:r>
              <a:rPr lang="en-US" sz="2000" dirty="0"/>
              <a:t>Filters improve user interaction by allowing for customized data exploration by days, months, and nations.</a:t>
            </a:r>
          </a:p>
        </p:txBody>
      </p:sp>
      <p:grpSp>
        <p:nvGrpSpPr>
          <p:cNvPr id="16" name="Group 15">
            <a:extLst>
              <a:ext uri="{FF2B5EF4-FFF2-40B4-BE49-F238E27FC236}">
                <a16:creationId xmlns:a16="http://schemas.microsoft.com/office/drawing/2014/main" id="{9AF08BBE-71A7-AEFC-F970-93C6BF79B3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20" name="Rectangle 19">
              <a:extLst>
                <a:ext uri="{FF2B5EF4-FFF2-40B4-BE49-F238E27FC236}">
                  <a16:creationId xmlns:a16="http://schemas.microsoft.com/office/drawing/2014/main" id="{31C42412-D66A-A89A-CBAD-067355BA7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9F63095-BD54-33B2-6873-1DC4DF820D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41866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a:extLst>
              <a:ext uri="{FF2B5EF4-FFF2-40B4-BE49-F238E27FC236}">
                <a16:creationId xmlns:a16="http://schemas.microsoft.com/office/drawing/2014/main" id="{21ED5FCA-9564-42B4-9F52-2CCED8ED6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 name="Picture 23" descr="A row of samples for medical testing">
            <a:extLst>
              <a:ext uri="{FF2B5EF4-FFF2-40B4-BE49-F238E27FC236}">
                <a16:creationId xmlns:a16="http://schemas.microsoft.com/office/drawing/2014/main" id="{BA030E31-E6B2-C51B-4968-FD2B0BAB241D}"/>
              </a:ext>
            </a:extLst>
          </p:cNvPr>
          <p:cNvPicPr>
            <a:picLocks noChangeAspect="1"/>
          </p:cNvPicPr>
          <p:nvPr/>
        </p:nvPicPr>
        <p:blipFill rotWithShape="1">
          <a:blip r:embed="rId2">
            <a:alphaModFix amt="55000"/>
          </a:blip>
          <a:srcRect b="25000"/>
          <a:stretch/>
        </p:blipFill>
        <p:spPr>
          <a:xfrm>
            <a:off x="20" y="-9107"/>
            <a:ext cx="12191980" cy="6858000"/>
          </a:xfrm>
          <a:prstGeom prst="rect">
            <a:avLst/>
          </a:prstGeom>
        </p:spPr>
      </p:pic>
      <p:sp>
        <p:nvSpPr>
          <p:cNvPr id="2" name="Title"/>
          <p:cNvSpPr>
            <a:spLocks noGrp="1"/>
          </p:cNvSpPr>
          <p:nvPr>
            <p:ph type="title"/>
          </p:nvPr>
        </p:nvSpPr>
        <p:spPr>
          <a:xfrm>
            <a:off x="838200" y="365125"/>
            <a:ext cx="10515600" cy="1325563"/>
          </a:xfrm>
        </p:spPr>
        <p:txBody>
          <a:bodyPr>
            <a:normAutofit/>
          </a:bodyPr>
          <a:lstStyle/>
          <a:p>
            <a:r>
              <a:rPr lang="en-US">
                <a:solidFill>
                  <a:srgbClr val="FFFFFF"/>
                </a:solidFill>
              </a:rPr>
              <a:t>Introduction and Background</a:t>
            </a:r>
          </a:p>
        </p:txBody>
      </p:sp>
      <p:sp>
        <p:nvSpPr>
          <p:cNvPr id="30" name="Arc 29">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Content Placeholder"/>
          <p:cNvSpPr>
            <a:spLocks noGrp="1"/>
          </p:cNvSpPr>
          <p:nvPr>
            <p:ph idx="1"/>
          </p:nvPr>
        </p:nvSpPr>
        <p:spPr>
          <a:xfrm>
            <a:off x="838200" y="1825625"/>
            <a:ext cx="10515600" cy="4351338"/>
          </a:xfrm>
        </p:spPr>
        <p:txBody>
          <a:bodyPr>
            <a:normAutofit lnSpcReduction="10000"/>
          </a:bodyPr>
          <a:lstStyle/>
          <a:p>
            <a:pPr lvl="0"/>
            <a:r>
              <a:rPr lang="en-US" sz="2200" dirty="0">
                <a:solidFill>
                  <a:srgbClr val="FFFFFF"/>
                </a:solidFill>
              </a:rPr>
              <a:t>I am motivated by this topic because everyday millions of COVID-19 tests are conducted in each country and many of them come out positive even after being vaccinated</a:t>
            </a:r>
          </a:p>
          <a:p>
            <a:pPr lvl="0"/>
            <a:r>
              <a:rPr lang="en-US" sz="2200" dirty="0">
                <a:solidFill>
                  <a:srgbClr val="FFFFFF"/>
                </a:solidFill>
              </a:rPr>
              <a:t>It has an impact on every part of the world</a:t>
            </a:r>
          </a:p>
          <a:p>
            <a:pPr lvl="0"/>
            <a:r>
              <a:rPr lang="en-US" sz="2200" dirty="0">
                <a:solidFill>
                  <a:srgbClr val="FFFFFF"/>
                </a:solidFill>
              </a:rPr>
              <a:t>With the help of a visualization project, we can improve our understanding of positive cases, conducted cases, and Given Vaccinations worldwide</a:t>
            </a:r>
          </a:p>
          <a:p>
            <a:pPr lvl="0"/>
            <a:r>
              <a:rPr lang="en-US" sz="2200" dirty="0">
                <a:solidFill>
                  <a:srgbClr val="FFFFFF"/>
                </a:solidFill>
              </a:rPr>
              <a:t>It improves public health management helps to track COVID-19-positive cases and aids in Isolation in the phase of covid</a:t>
            </a:r>
          </a:p>
          <a:p>
            <a:pPr lvl="0"/>
            <a:r>
              <a:rPr lang="en-US" sz="2200" dirty="0">
                <a:solidFill>
                  <a:srgbClr val="FFFFFF"/>
                </a:solidFill>
              </a:rPr>
              <a:t>I was inspired by </a:t>
            </a:r>
            <a:r>
              <a:rPr lang="en-US" sz="1800" dirty="0">
                <a:effectLst/>
                <a:latin typeface="Times New Roman" panose="02020603050405020304" pitchFamily="18" charset="0"/>
                <a:ea typeface="Calibri" panose="020F0502020204030204" pitchFamily="34" charset="0"/>
              </a:rPr>
              <a:t>(</a:t>
            </a:r>
            <a:r>
              <a:rPr lang="en-US" sz="1800" dirty="0" err="1">
                <a:solidFill>
                  <a:srgbClr val="222222"/>
                </a:solidFill>
                <a:effectLst/>
                <a:latin typeface="Times New Roman" panose="02020603050405020304" pitchFamily="18" charset="0"/>
                <a:ea typeface="Calibri" panose="020F0502020204030204" pitchFamily="34" charset="0"/>
              </a:rPr>
              <a:t>Filchakova</a:t>
            </a:r>
            <a:r>
              <a:rPr lang="en-US" sz="1800" dirty="0">
                <a:solidFill>
                  <a:srgbClr val="222222"/>
                </a:solidFill>
                <a:effectLst/>
                <a:latin typeface="Times New Roman" panose="02020603050405020304" pitchFamily="18" charset="0"/>
                <a:ea typeface="Calibri" panose="020F0502020204030204" pitchFamily="34" charset="0"/>
              </a:rPr>
              <a:t>, O., </a:t>
            </a:r>
            <a:r>
              <a:rPr lang="en-US" sz="1800" dirty="0" err="1">
                <a:solidFill>
                  <a:srgbClr val="222222"/>
                </a:solidFill>
                <a:effectLst/>
                <a:latin typeface="Times New Roman" panose="02020603050405020304" pitchFamily="18" charset="0"/>
                <a:ea typeface="Calibri" panose="020F0502020204030204" pitchFamily="34" charset="0"/>
              </a:rPr>
              <a:t>Dossym</a:t>
            </a:r>
            <a:r>
              <a:rPr lang="en-US" sz="1800" dirty="0">
                <a:solidFill>
                  <a:srgbClr val="222222"/>
                </a:solidFill>
                <a:effectLst/>
                <a:latin typeface="Times New Roman" panose="02020603050405020304" pitchFamily="18" charset="0"/>
                <a:ea typeface="Calibri" panose="020F0502020204030204" pitchFamily="34" charset="0"/>
              </a:rPr>
              <a:t>, D., Ilyas, A., </a:t>
            </a:r>
            <a:r>
              <a:rPr lang="en-US" sz="1800" dirty="0" err="1">
                <a:solidFill>
                  <a:srgbClr val="222222"/>
                </a:solidFill>
                <a:effectLst/>
                <a:latin typeface="Times New Roman" panose="02020603050405020304" pitchFamily="18" charset="0"/>
                <a:ea typeface="Calibri" panose="020F0502020204030204" pitchFamily="34" charset="0"/>
              </a:rPr>
              <a:t>Kuanysheva</a:t>
            </a:r>
            <a:r>
              <a:rPr lang="en-US" sz="1800" dirty="0">
                <a:solidFill>
                  <a:srgbClr val="222222"/>
                </a:solidFill>
                <a:effectLst/>
                <a:latin typeface="Times New Roman" panose="02020603050405020304" pitchFamily="18" charset="0"/>
                <a:ea typeface="Calibri" panose="020F0502020204030204" pitchFamily="34" charset="0"/>
              </a:rPr>
              <a:t>, T., </a:t>
            </a:r>
            <a:r>
              <a:rPr lang="en-US" sz="1800" dirty="0" err="1">
                <a:solidFill>
                  <a:srgbClr val="222222"/>
                </a:solidFill>
                <a:effectLst/>
                <a:latin typeface="Times New Roman" panose="02020603050405020304" pitchFamily="18" charset="0"/>
                <a:ea typeface="Calibri" panose="020F0502020204030204" pitchFamily="34" charset="0"/>
              </a:rPr>
              <a:t>Abdizhamil</a:t>
            </a:r>
            <a:r>
              <a:rPr lang="en-US" sz="1800" dirty="0">
                <a:solidFill>
                  <a:srgbClr val="222222"/>
                </a:solidFill>
                <a:effectLst/>
                <a:latin typeface="Times New Roman" panose="02020603050405020304" pitchFamily="18" charset="0"/>
                <a:ea typeface="Calibri" panose="020F0502020204030204" pitchFamily="34" charset="0"/>
              </a:rPr>
              <a:t>, A., &amp; </a:t>
            </a:r>
            <a:r>
              <a:rPr lang="en-US" sz="1800" dirty="0" err="1">
                <a:solidFill>
                  <a:srgbClr val="222222"/>
                </a:solidFill>
                <a:effectLst/>
                <a:latin typeface="Times New Roman" panose="02020603050405020304" pitchFamily="18" charset="0"/>
                <a:ea typeface="Calibri" panose="020F0502020204030204" pitchFamily="34" charset="0"/>
              </a:rPr>
              <a:t>Bukasov</a:t>
            </a:r>
            <a:r>
              <a:rPr lang="en-US" sz="1800" dirty="0">
                <a:solidFill>
                  <a:srgbClr val="222222"/>
                </a:solidFill>
                <a:effectLst/>
                <a:latin typeface="Times New Roman" panose="02020603050405020304" pitchFamily="18" charset="0"/>
                <a:ea typeface="Calibri" panose="020F0502020204030204" pitchFamily="34" charset="0"/>
              </a:rPr>
              <a:t>, R. (2022)) </a:t>
            </a:r>
            <a:r>
              <a:rPr lang="en-US" sz="2200" dirty="0">
                <a:solidFill>
                  <a:srgbClr val="FFFFFF"/>
                </a:solidFill>
              </a:rPr>
              <a:t> ) articles</a:t>
            </a:r>
          </a:p>
          <a:p>
            <a:pPr lvl="0"/>
            <a:r>
              <a:rPr lang="en-US" sz="2200" dirty="0">
                <a:solidFill>
                  <a:srgbClr val="FFFFFF"/>
                </a:solidFill>
              </a:rPr>
              <a:t>According to this dataset we have COVID-19 vaccination data till 18 January</a:t>
            </a:r>
          </a:p>
          <a:p>
            <a:pPr lvl="0"/>
            <a:r>
              <a:rPr lang="en-US" sz="2200" dirty="0">
                <a:solidFill>
                  <a:srgbClr val="FFFFFF"/>
                </a:solidFill>
              </a:rPr>
              <a:t>Covid-19 test tracking and the collection of vaccines have become crucial parts of the fight against COVID</a:t>
            </a:r>
          </a:p>
        </p:txBody>
      </p:sp>
    </p:spTree>
    <p:extLst>
      <p:ext uri="{BB962C8B-B14F-4D97-AF65-F5344CB8AC3E}">
        <p14:creationId xmlns:p14="http://schemas.microsoft.com/office/powerpoint/2010/main" val="2182323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0E77E4-7433-29AA-00FF-A84681CAD125}"/>
              </a:ext>
            </a:extLst>
          </p:cNvPr>
          <p:cNvPicPr>
            <a:picLocks noChangeAspect="1"/>
          </p:cNvPicPr>
          <p:nvPr/>
        </p:nvPicPr>
        <p:blipFill>
          <a:blip r:embed="rId2"/>
          <a:stretch>
            <a:fillRect/>
          </a:stretch>
        </p:blipFill>
        <p:spPr>
          <a:xfrm>
            <a:off x="73110" y="149290"/>
            <a:ext cx="11814089" cy="6456783"/>
          </a:xfrm>
          <a:prstGeom prst="rect">
            <a:avLst/>
          </a:prstGeom>
        </p:spPr>
      </p:pic>
    </p:spTree>
    <p:extLst>
      <p:ext uri="{BB962C8B-B14F-4D97-AF65-F5344CB8AC3E}">
        <p14:creationId xmlns:p14="http://schemas.microsoft.com/office/powerpoint/2010/main" val="1225591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876694" y="972929"/>
            <a:ext cx="4500850" cy="1616203"/>
          </a:xfrm>
        </p:spPr>
        <p:txBody>
          <a:bodyPr anchor="t">
            <a:normAutofit/>
          </a:bodyPr>
          <a:lstStyle/>
          <a:p>
            <a:r>
              <a:rPr lang="en-US" sz="3200"/>
              <a:t>Tableau Story</a:t>
            </a:r>
          </a:p>
        </p:txBody>
      </p:sp>
      <p:pic>
        <p:nvPicPr>
          <p:cNvPr id="4" name="Picture 3" descr="A screenshot of a computer&#10;&#10;Description automatically generated">
            <a:extLst>
              <a:ext uri="{FF2B5EF4-FFF2-40B4-BE49-F238E27FC236}">
                <a16:creationId xmlns:a16="http://schemas.microsoft.com/office/drawing/2014/main" id="{A455F7E7-930E-65D2-13A8-4F0494D97CBA}"/>
              </a:ext>
            </a:extLst>
          </p:cNvPr>
          <p:cNvPicPr>
            <a:picLocks noChangeAspect="1"/>
          </p:cNvPicPr>
          <p:nvPr/>
        </p:nvPicPr>
        <p:blipFill>
          <a:blip r:embed="rId2"/>
          <a:stretch>
            <a:fillRect/>
          </a:stretch>
        </p:blipFill>
        <p:spPr>
          <a:xfrm>
            <a:off x="266701" y="1781175"/>
            <a:ext cx="6007298" cy="4724400"/>
          </a:xfrm>
          <a:prstGeom prst="rect">
            <a:avLst/>
          </a:prstGeom>
        </p:spPr>
      </p:pic>
      <p:sp>
        <p:nvSpPr>
          <p:cNvPr id="3" name="Content Placeholder"/>
          <p:cNvSpPr>
            <a:spLocks noGrp="1"/>
          </p:cNvSpPr>
          <p:nvPr>
            <p:ph idx="1"/>
          </p:nvPr>
        </p:nvSpPr>
        <p:spPr>
          <a:xfrm>
            <a:off x="6096000" y="978195"/>
            <a:ext cx="5257799" cy="5003113"/>
          </a:xfrm>
        </p:spPr>
        <p:txBody>
          <a:bodyPr anchor="t">
            <a:normAutofit/>
          </a:bodyPr>
          <a:lstStyle/>
          <a:p>
            <a:pPr lvl="0"/>
            <a:r>
              <a:rPr lang="en-US" sz="2000"/>
              <a:t>Introduction</a:t>
            </a:r>
          </a:p>
          <a:p>
            <a:pPr lvl="1"/>
            <a:r>
              <a:rPr lang="en-US" sz="2000"/>
              <a:t>Let us learn about the effects of COVID-19 on the health of the world and how important immunization is to decrease its impact</a:t>
            </a:r>
          </a:p>
          <a:p>
            <a:pPr lvl="1"/>
            <a:r>
              <a:rPr lang="en-US" sz="2000"/>
              <a:t>The world was taken aback by the pandemic's unexpected appearance in December</a:t>
            </a:r>
          </a:p>
          <a:p>
            <a:pPr lvl="1"/>
            <a:r>
              <a:rPr lang="en-US" sz="2000"/>
              <a:t>By March 2020, the pandemic had been declared worldwide</a:t>
            </a:r>
          </a:p>
          <a:p>
            <a:pPr lvl="1"/>
            <a:r>
              <a:rPr lang="en-US" sz="2000"/>
              <a:t>Global immunization campaigns thus became essential, providing a universal safeguard against terrible repercussions and a plan for world security</a:t>
            </a:r>
          </a:p>
        </p:txBody>
      </p:sp>
      <p:grpSp>
        <p:nvGrpSpPr>
          <p:cNvPr id="17" name="Group 16">
            <a:extLst>
              <a:ext uri="{FF2B5EF4-FFF2-40B4-BE49-F238E27FC236}">
                <a16:creationId xmlns:a16="http://schemas.microsoft.com/office/drawing/2014/main" id="{9AF08BBE-71A7-AEFC-F970-93C6BF79B3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8" name="Rectangle 17">
              <a:extLst>
                <a:ext uri="{FF2B5EF4-FFF2-40B4-BE49-F238E27FC236}">
                  <a16:creationId xmlns:a16="http://schemas.microsoft.com/office/drawing/2014/main" id="{31C42412-D66A-A89A-CBAD-067355BA7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F63095-BD54-33B2-6873-1DC4DF820D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628436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Test tube with blood">
            <a:extLst>
              <a:ext uri="{FF2B5EF4-FFF2-40B4-BE49-F238E27FC236}">
                <a16:creationId xmlns:a16="http://schemas.microsoft.com/office/drawing/2014/main" id="{9264B6B2-4790-926F-73C4-5760D430CFDD}"/>
              </a:ext>
            </a:extLst>
          </p:cNvPr>
          <p:cNvPicPr>
            <a:picLocks noChangeAspect="1"/>
          </p:cNvPicPr>
          <p:nvPr/>
        </p:nvPicPr>
        <p:blipFill rotWithShape="1">
          <a:blip r:embed="rId2">
            <a:alphaModFix amt="40000"/>
          </a:blip>
          <a:srcRect t="14029" b="1701"/>
          <a:stretch/>
        </p:blipFill>
        <p:spPr>
          <a:xfrm>
            <a:off x="20" y="10"/>
            <a:ext cx="12191979" cy="6857990"/>
          </a:xfrm>
          <a:prstGeom prst="rect">
            <a:avLst/>
          </a:prstGeom>
        </p:spPr>
      </p:pic>
      <p:sp>
        <p:nvSpPr>
          <p:cNvPr id="2" name="Title"/>
          <p:cNvSpPr>
            <a:spLocks noGrp="1"/>
          </p:cNvSpPr>
          <p:nvPr>
            <p:ph type="title"/>
          </p:nvPr>
        </p:nvSpPr>
        <p:spPr>
          <a:xfrm>
            <a:off x="841249" y="941832"/>
            <a:ext cx="10506456" cy="2057400"/>
          </a:xfrm>
        </p:spPr>
        <p:txBody>
          <a:bodyPr anchor="b">
            <a:normAutofit/>
          </a:bodyPr>
          <a:lstStyle/>
          <a:p>
            <a:r>
              <a:rPr lang="en-US" sz="5000">
                <a:solidFill>
                  <a:schemeClr val="bg1"/>
                </a:solidFill>
              </a:rPr>
              <a:t>Tableau Story</a:t>
            </a:r>
          </a:p>
        </p:txBody>
      </p:sp>
      <p:sp>
        <p:nvSpPr>
          <p:cNvPr id="35" name="Rectangle 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6" name="Rectangle 3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p:cNvSpPr>
            <a:spLocks noGrp="1"/>
          </p:cNvSpPr>
          <p:nvPr>
            <p:ph idx="1"/>
          </p:nvPr>
        </p:nvSpPr>
        <p:spPr>
          <a:xfrm>
            <a:off x="841248" y="3502152"/>
            <a:ext cx="10506456" cy="2670048"/>
          </a:xfrm>
        </p:spPr>
        <p:txBody>
          <a:bodyPr>
            <a:normAutofit/>
          </a:bodyPr>
          <a:lstStyle/>
          <a:p>
            <a:pPr lvl="0"/>
            <a:r>
              <a:rPr lang="en-US" sz="2000">
                <a:solidFill>
                  <a:schemeClr val="bg1"/>
                </a:solidFill>
              </a:rPr>
              <a:t>Summary of Tableau Story</a:t>
            </a:r>
          </a:p>
          <a:p>
            <a:pPr lvl="1"/>
            <a:r>
              <a:rPr lang="en-US" sz="2000">
                <a:solidFill>
                  <a:schemeClr val="bg1"/>
                </a:solidFill>
              </a:rPr>
              <a:t>The significant reduction in COVID-19-positive patients in 2023 as opposed to 2020 highlights the efficacy of widespread vaccination efforts</a:t>
            </a:r>
          </a:p>
          <a:p>
            <a:pPr lvl="1"/>
            <a:r>
              <a:rPr lang="en-US" sz="2000">
                <a:solidFill>
                  <a:schemeClr val="bg1"/>
                </a:solidFill>
              </a:rPr>
              <a:t>This decrease not only shows the benefits of immunization but also represents a significant achievement in the fight against the epidemic</a:t>
            </a:r>
          </a:p>
          <a:p>
            <a:pPr lvl="1"/>
            <a:r>
              <a:rPr lang="en-US" sz="2000">
                <a:solidFill>
                  <a:schemeClr val="bg1"/>
                </a:solidFill>
              </a:rPr>
              <a:t>There is optimism for less widespread virus transmission if countries prioritize immunization, which will strengthen the resilience of global health</a:t>
            </a:r>
          </a:p>
        </p:txBody>
      </p:sp>
    </p:spTree>
    <p:extLst>
      <p:ext uri="{BB962C8B-B14F-4D97-AF65-F5344CB8AC3E}">
        <p14:creationId xmlns:p14="http://schemas.microsoft.com/office/powerpoint/2010/main" val="38532163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Graph on document with pen">
            <a:extLst>
              <a:ext uri="{FF2B5EF4-FFF2-40B4-BE49-F238E27FC236}">
                <a16:creationId xmlns:a16="http://schemas.microsoft.com/office/drawing/2014/main" id="{B98F3D18-BDF3-DB97-03B6-CC5E1147F311}"/>
              </a:ext>
            </a:extLst>
          </p:cNvPr>
          <p:cNvPicPr>
            <a:picLocks noChangeAspect="1"/>
          </p:cNvPicPr>
          <p:nvPr/>
        </p:nvPicPr>
        <p:blipFill rotWithShape="1">
          <a:blip r:embed="rId2">
            <a:alphaModFix amt="35000"/>
          </a:blip>
          <a:srcRect t="1414" b="14317"/>
          <a:stretch/>
        </p:blipFill>
        <p:spPr>
          <a:xfrm>
            <a:off x="20" y="10"/>
            <a:ext cx="12191980" cy="6857990"/>
          </a:xfrm>
          <a:prstGeom prst="rect">
            <a:avLst/>
          </a:prstGeom>
        </p:spPr>
      </p:pic>
      <p:sp>
        <p:nvSpPr>
          <p:cNvPr id="2" name="Title"/>
          <p:cNvSpPr>
            <a:spLocks noGrp="1"/>
          </p:cNvSpPr>
          <p:nvPr>
            <p:ph type="title"/>
          </p:nvPr>
        </p:nvSpPr>
        <p:spPr/>
        <p:txBody>
          <a:bodyPr>
            <a:normAutofit/>
          </a:bodyPr>
          <a:lstStyle/>
          <a:p>
            <a:r>
              <a:rPr lang="en-US">
                <a:solidFill>
                  <a:srgbClr val="FFFFFF"/>
                </a:solidFill>
              </a:rPr>
              <a:t>Summary</a:t>
            </a:r>
          </a:p>
        </p:txBody>
      </p:sp>
      <p:graphicFrame>
        <p:nvGraphicFramePr>
          <p:cNvPr id="8" name="Content Placeholder">
            <a:extLst>
              <a:ext uri="{FF2B5EF4-FFF2-40B4-BE49-F238E27FC236}">
                <a16:creationId xmlns:a16="http://schemas.microsoft.com/office/drawing/2014/main" id="{D30244B9-81C0-DA00-5DCA-7B913EFCC6EC}"/>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46259094"/>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Colourful pills stacked to make a bar graph">
            <a:extLst>
              <a:ext uri="{FF2B5EF4-FFF2-40B4-BE49-F238E27FC236}">
                <a16:creationId xmlns:a16="http://schemas.microsoft.com/office/drawing/2014/main" id="{E0DFC41E-9343-0D6A-1046-E11C25179EF8}"/>
              </a:ext>
            </a:extLst>
          </p:cNvPr>
          <p:cNvPicPr>
            <a:picLocks noChangeAspect="1"/>
          </p:cNvPicPr>
          <p:nvPr/>
        </p:nvPicPr>
        <p:blipFill rotWithShape="1">
          <a:blip r:embed="rId2">
            <a:alphaModFix amt="35000"/>
          </a:blip>
          <a:srcRect t="9088" b="9094"/>
          <a:stretch/>
        </p:blipFill>
        <p:spPr>
          <a:xfrm>
            <a:off x="20" y="10"/>
            <a:ext cx="12191980" cy="6857990"/>
          </a:xfrm>
          <a:prstGeom prst="rect">
            <a:avLst/>
          </a:prstGeom>
        </p:spPr>
      </p:pic>
      <p:sp>
        <p:nvSpPr>
          <p:cNvPr id="2" name="Title"/>
          <p:cNvSpPr>
            <a:spLocks noGrp="1"/>
          </p:cNvSpPr>
          <p:nvPr>
            <p:ph type="title"/>
          </p:nvPr>
        </p:nvSpPr>
        <p:spPr/>
        <p:txBody>
          <a:bodyPr>
            <a:normAutofit/>
          </a:bodyPr>
          <a:lstStyle/>
          <a:p>
            <a:r>
              <a:rPr lang="en-US">
                <a:solidFill>
                  <a:srgbClr val="FFFFFF"/>
                </a:solidFill>
              </a:rPr>
              <a:t>Summary</a:t>
            </a:r>
          </a:p>
        </p:txBody>
      </p:sp>
      <p:graphicFrame>
        <p:nvGraphicFramePr>
          <p:cNvPr id="10" name="Content Placeholder">
            <a:extLst>
              <a:ext uri="{FF2B5EF4-FFF2-40B4-BE49-F238E27FC236}">
                <a16:creationId xmlns:a16="http://schemas.microsoft.com/office/drawing/2014/main" id="{EF012C9E-6CD4-98A6-F917-8D3FBF044F67}"/>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57515370"/>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Line of vials">
            <a:extLst>
              <a:ext uri="{FF2B5EF4-FFF2-40B4-BE49-F238E27FC236}">
                <a16:creationId xmlns:a16="http://schemas.microsoft.com/office/drawing/2014/main" id="{58F95B9A-E542-9566-9D6E-D0E10756AD1C}"/>
              </a:ext>
            </a:extLst>
          </p:cNvPr>
          <p:cNvPicPr>
            <a:picLocks noChangeAspect="1"/>
          </p:cNvPicPr>
          <p:nvPr/>
        </p:nvPicPr>
        <p:blipFill rotWithShape="1">
          <a:blip r:embed="rId2">
            <a:alphaModFix amt="35000"/>
          </a:blip>
          <a:srcRect t="11947" b="3784"/>
          <a:stretch/>
        </p:blipFill>
        <p:spPr>
          <a:xfrm>
            <a:off x="20" y="10"/>
            <a:ext cx="12191980" cy="6857990"/>
          </a:xfrm>
          <a:prstGeom prst="rect">
            <a:avLst/>
          </a:prstGeom>
        </p:spPr>
      </p:pic>
      <p:sp>
        <p:nvSpPr>
          <p:cNvPr id="2" name="Title"/>
          <p:cNvSpPr>
            <a:spLocks noGrp="1"/>
          </p:cNvSpPr>
          <p:nvPr>
            <p:ph type="title"/>
          </p:nvPr>
        </p:nvSpPr>
        <p:spPr/>
        <p:txBody>
          <a:bodyPr>
            <a:normAutofit/>
          </a:bodyPr>
          <a:lstStyle/>
          <a:p>
            <a:r>
              <a:rPr lang="en-US">
                <a:solidFill>
                  <a:srgbClr val="FFFFFF"/>
                </a:solidFill>
              </a:rPr>
              <a:t>Summary</a:t>
            </a:r>
          </a:p>
        </p:txBody>
      </p:sp>
      <p:sp>
        <p:nvSpPr>
          <p:cNvPr id="3" name="Content Placeholder"/>
          <p:cNvSpPr>
            <a:spLocks noGrp="1"/>
          </p:cNvSpPr>
          <p:nvPr>
            <p:ph idx="1"/>
          </p:nvPr>
        </p:nvSpPr>
        <p:spPr/>
        <p:txBody>
          <a:bodyPr>
            <a:normAutofit/>
          </a:bodyPr>
          <a:lstStyle/>
          <a:p>
            <a:pPr lvl="0"/>
            <a:r>
              <a:rPr lang="en-US" sz="2200">
                <a:solidFill>
                  <a:srgbClr val="FFFFFF"/>
                </a:solidFill>
              </a:rPr>
              <a:t>The fact that there was a significant decrease in COVID-19-positive patients in 2023 as compared to 2020 is evidence of the efficacy of widespread immunization efforts</a:t>
            </a:r>
          </a:p>
          <a:p>
            <a:pPr lvl="0"/>
            <a:r>
              <a:rPr lang="en-US" sz="2200">
                <a:solidFill>
                  <a:srgbClr val="FFFFFF"/>
                </a:solidFill>
              </a:rPr>
              <a:t>It is crucial to remember that immunizations benefit communities at large in addition to individuals</a:t>
            </a:r>
          </a:p>
          <a:p>
            <a:pPr lvl="0"/>
            <a:r>
              <a:rPr lang="en-US" sz="2200">
                <a:solidFill>
                  <a:srgbClr val="FFFFFF"/>
                </a:solidFill>
              </a:rPr>
              <a:t>Those who are vaccinated can contribute to the protection of others who cannot, such as small children or those with specific medical conditions</a:t>
            </a:r>
          </a:p>
          <a:p>
            <a:pPr lvl="0"/>
            <a:r>
              <a:rPr lang="en-US" sz="2200">
                <a:solidFill>
                  <a:srgbClr val="FFFFFF"/>
                </a:solidFill>
              </a:rPr>
              <a:t>Thus, to guarantee a safe and healthy future for all, it is imperative to support vaccination programs and raise public knowledge of their advantages</a:t>
            </a:r>
          </a:p>
        </p:txBody>
      </p:sp>
    </p:spTree>
    <p:extLst>
      <p:ext uri="{BB962C8B-B14F-4D97-AF65-F5344CB8AC3E}">
        <p14:creationId xmlns:p14="http://schemas.microsoft.com/office/powerpoint/2010/main" val="1613104523"/>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Financial graphs on a dark display">
            <a:extLst>
              <a:ext uri="{FF2B5EF4-FFF2-40B4-BE49-F238E27FC236}">
                <a16:creationId xmlns:a16="http://schemas.microsoft.com/office/drawing/2014/main" id="{098F77A5-C5FA-3FEE-1070-800DBB543922}"/>
              </a:ext>
            </a:extLst>
          </p:cNvPr>
          <p:cNvPicPr>
            <a:picLocks noChangeAspect="1"/>
          </p:cNvPicPr>
          <p:nvPr/>
        </p:nvPicPr>
        <p:blipFill rotWithShape="1">
          <a:blip r:embed="rId2">
            <a:alphaModFix amt="35000"/>
          </a:blip>
          <a:srcRect t="4998" b="5002"/>
          <a:stretch/>
        </p:blipFill>
        <p:spPr>
          <a:xfrm>
            <a:off x="20" y="10"/>
            <a:ext cx="12191980" cy="6857990"/>
          </a:xfrm>
          <a:prstGeom prst="rect">
            <a:avLst/>
          </a:prstGeom>
        </p:spPr>
      </p:pic>
      <p:sp>
        <p:nvSpPr>
          <p:cNvPr id="2" name="Title"/>
          <p:cNvSpPr>
            <a:spLocks noGrp="1"/>
          </p:cNvSpPr>
          <p:nvPr>
            <p:ph type="title"/>
          </p:nvPr>
        </p:nvSpPr>
        <p:spPr/>
        <p:txBody>
          <a:bodyPr>
            <a:normAutofit/>
          </a:bodyPr>
          <a:lstStyle/>
          <a:p>
            <a:r>
              <a:rPr lang="en-US">
                <a:solidFill>
                  <a:srgbClr val="FFFFFF"/>
                </a:solidFill>
              </a:rPr>
              <a:t>Conclusion</a:t>
            </a:r>
          </a:p>
        </p:txBody>
      </p:sp>
      <p:graphicFrame>
        <p:nvGraphicFramePr>
          <p:cNvPr id="8" name="Content Placeholder">
            <a:extLst>
              <a:ext uri="{FF2B5EF4-FFF2-40B4-BE49-F238E27FC236}">
                <a16:creationId xmlns:a16="http://schemas.microsoft.com/office/drawing/2014/main" id="{AA2AD2D5-C2AA-EE7C-F65D-9DE3D3DBFDA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84812735"/>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title"/>
          </p:nvPr>
        </p:nvSpPr>
        <p:spPr>
          <a:xfrm>
            <a:off x="686834" y="1153572"/>
            <a:ext cx="3200400" cy="4461163"/>
          </a:xfrm>
        </p:spPr>
        <p:txBody>
          <a:bodyPr>
            <a:normAutofit/>
          </a:bodyPr>
          <a:lstStyle/>
          <a:p>
            <a:r>
              <a:rPr lang="en-US">
                <a:solidFill>
                  <a:srgbClr val="FFFFFF"/>
                </a:solidFill>
              </a:rPr>
              <a:t>References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p:cNvSpPr>
            <a:spLocks noGrp="1"/>
          </p:cNvSpPr>
          <p:nvPr>
            <p:ph idx="1"/>
          </p:nvPr>
        </p:nvSpPr>
        <p:spPr>
          <a:xfrm>
            <a:off x="4447308" y="591344"/>
            <a:ext cx="6906491" cy="5585619"/>
          </a:xfrm>
        </p:spPr>
        <p:txBody>
          <a:bodyPr anchor="ctr">
            <a:normAutofit/>
          </a:bodyPr>
          <a:lstStyle/>
          <a:p>
            <a:pPr marL="0" marR="0">
              <a:spcBef>
                <a:spcPts val="0"/>
              </a:spcBef>
              <a:spcAft>
                <a:spcPts val="800"/>
              </a:spcAft>
            </a:pPr>
            <a:r>
              <a:rPr lang="en-US" sz="1500" kern="100" dirty="0" err="1">
                <a:effectLst/>
                <a:latin typeface="Calibri" panose="020F0502020204030204" pitchFamily="34" charset="0"/>
                <a:ea typeface="Calibri" panose="020F0502020204030204" pitchFamily="34" charset="0"/>
                <a:cs typeface="Times New Roman" panose="02020603050405020304" pitchFamily="18" charset="0"/>
              </a:rPr>
              <a:t>SkyLord</a:t>
            </a:r>
            <a:r>
              <a:rPr lang="en-US" sz="1500" kern="100" dirty="0">
                <a:effectLst/>
                <a:latin typeface="Calibri" panose="020F0502020204030204" pitchFamily="34" charset="0"/>
                <a:ea typeface="Calibri" panose="020F0502020204030204" pitchFamily="34" charset="0"/>
                <a:cs typeface="Times New Roman" panose="02020603050405020304" pitchFamily="18" charset="0"/>
              </a:rPr>
              <a:t>. (2020a, July 13). COVID-19 tests conducted by country. Kaggle.    </a:t>
            </a:r>
            <a:r>
              <a:rPr lang="en-US" sz="1500" u="sng" kern="100" dirty="0">
                <a:effectLst/>
                <a:latin typeface="Calibri" panose="020F0502020204030204" pitchFamily="34" charset="0"/>
                <a:ea typeface="Calibri" panose="020F0502020204030204" pitchFamily="34" charset="0"/>
                <a:cs typeface="Times New Roman" panose="02020603050405020304" pitchFamily="18" charset="0"/>
                <a:hlinkClick r:id="rId2"/>
              </a:rPr>
              <a:t>https://www.kaggle.com/datasets/skylord/covid19-tests-conducted-by-country</a:t>
            </a:r>
            <a:endParaRPr lang="en-US" sz="15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r>
              <a:rPr lang="en-US" sz="1500" dirty="0">
                <a:effectLst/>
                <a:latin typeface="Times New Roman" panose="02020603050405020304" pitchFamily="18" charset="0"/>
                <a:ea typeface="Times New Roman" panose="02020603050405020304" pitchFamily="18" charset="0"/>
              </a:rPr>
              <a:t>The New York Times. (n.d.). The New York Times. https://www.nytimes.com/by/josh-holder </a:t>
            </a:r>
          </a:p>
          <a:p>
            <a:pPr marL="360045" marR="0" indent="-360045"/>
            <a:r>
              <a:rPr lang="en-US" sz="1500" dirty="0">
                <a:effectLst/>
                <a:latin typeface="Times New Roman" panose="02020603050405020304" pitchFamily="18" charset="0"/>
                <a:ea typeface="Times New Roman" panose="02020603050405020304" pitchFamily="18" charset="0"/>
              </a:rPr>
              <a:t>Biswas, Md. R., </a:t>
            </a:r>
            <a:r>
              <a:rPr lang="en-US" sz="1500" dirty="0" err="1">
                <a:effectLst/>
                <a:latin typeface="Times New Roman" panose="02020603050405020304" pitchFamily="18" charset="0"/>
                <a:ea typeface="Times New Roman" panose="02020603050405020304" pitchFamily="18" charset="0"/>
              </a:rPr>
              <a:t>Alzubaidi</a:t>
            </a:r>
            <a:r>
              <a:rPr lang="en-US" sz="1500" dirty="0">
                <a:effectLst/>
                <a:latin typeface="Times New Roman" panose="02020603050405020304" pitchFamily="18" charset="0"/>
                <a:ea typeface="Times New Roman" panose="02020603050405020304" pitchFamily="18" charset="0"/>
              </a:rPr>
              <a:t>, M. S., Shah, U., Abd-</a:t>
            </a:r>
            <a:r>
              <a:rPr lang="en-US" sz="1500" dirty="0" err="1">
                <a:effectLst/>
                <a:latin typeface="Times New Roman" panose="02020603050405020304" pitchFamily="18" charset="0"/>
                <a:ea typeface="Times New Roman" panose="02020603050405020304" pitchFamily="18" charset="0"/>
              </a:rPr>
              <a:t>Alrazaq</a:t>
            </a:r>
            <a:r>
              <a:rPr lang="en-US" sz="1500" dirty="0">
                <a:effectLst/>
                <a:latin typeface="Times New Roman" panose="02020603050405020304" pitchFamily="18" charset="0"/>
                <a:ea typeface="Times New Roman" panose="02020603050405020304" pitchFamily="18" charset="0"/>
              </a:rPr>
              <a:t>, A. A., &amp; Shah, Z. (2021, October 25). </a:t>
            </a:r>
            <a:r>
              <a:rPr lang="en-US" sz="1500" i="1" dirty="0">
                <a:effectLst/>
                <a:latin typeface="Times New Roman" panose="02020603050405020304" pitchFamily="18" charset="0"/>
                <a:ea typeface="Times New Roman" panose="02020603050405020304" pitchFamily="18" charset="0"/>
              </a:rPr>
              <a:t>A scoping review to find out worldwide covid-19 vaccine hesitancy and its underlying determinants</a:t>
            </a:r>
            <a:r>
              <a:rPr lang="en-US" sz="1500" dirty="0">
                <a:effectLst/>
                <a:latin typeface="Times New Roman" panose="02020603050405020304" pitchFamily="18" charset="0"/>
                <a:ea typeface="Times New Roman" panose="02020603050405020304" pitchFamily="18" charset="0"/>
              </a:rPr>
              <a:t>. MDPI. </a:t>
            </a:r>
            <a:r>
              <a:rPr lang="en-US" sz="1500" u="sng" dirty="0">
                <a:effectLst/>
                <a:latin typeface="Times New Roman" panose="02020603050405020304" pitchFamily="18" charset="0"/>
                <a:ea typeface="Times New Roman" panose="02020603050405020304" pitchFamily="18" charset="0"/>
                <a:hlinkClick r:id="rId3"/>
              </a:rPr>
              <a:t>https://www.mdpi.com/2076-393X/</a:t>
            </a:r>
            <a:r>
              <a:rPr lang="en-US" sz="1500" u="sng">
                <a:effectLst/>
                <a:latin typeface="Times New Roman" panose="02020603050405020304" pitchFamily="18" charset="0"/>
                <a:ea typeface="Times New Roman" panose="02020603050405020304" pitchFamily="18" charset="0"/>
                <a:hlinkClick r:id="rId3"/>
              </a:rPr>
              <a:t>9/11/1243</a:t>
            </a:r>
            <a:r>
              <a:rPr lang="en-US" sz="1500">
                <a:effectLst/>
                <a:latin typeface="Times New Roman" panose="02020603050405020304" pitchFamily="18" charset="0"/>
                <a:ea typeface="Times New Roman" panose="02020603050405020304" pitchFamily="18" charset="0"/>
              </a:rPr>
              <a:t> </a:t>
            </a:r>
          </a:p>
          <a:p>
            <a:pPr marL="0" marR="0" indent="0">
              <a:buNone/>
            </a:pPr>
            <a:endParaRPr lang="en-US" sz="1500" dirty="0">
              <a:effectLst/>
              <a:latin typeface="Times New Roman" panose="02020603050405020304" pitchFamily="18" charset="0"/>
              <a:ea typeface="Times New Roman" panose="02020603050405020304" pitchFamily="18" charset="0"/>
            </a:endParaRPr>
          </a:p>
          <a:p>
            <a:pPr marL="0" marR="0">
              <a:spcBef>
                <a:spcPts val="0"/>
              </a:spcBef>
              <a:spcAft>
                <a:spcPts val="800"/>
              </a:spcAft>
            </a:pPr>
            <a:r>
              <a:rPr lang="en-US" sz="1500" kern="0" dirty="0" err="1">
                <a:effectLst/>
                <a:latin typeface="Times New Roman" panose="02020603050405020304" pitchFamily="18" charset="0"/>
                <a:ea typeface="Times New Roman" panose="02020603050405020304" pitchFamily="18" charset="0"/>
                <a:cs typeface="Times New Roman" panose="02020603050405020304" pitchFamily="18" charset="0"/>
              </a:rPr>
              <a:t>Platto</a:t>
            </a:r>
            <a:r>
              <a:rPr lang="en-US" sz="1500" kern="0" dirty="0">
                <a:effectLst/>
                <a:latin typeface="Times New Roman" panose="02020603050405020304" pitchFamily="18" charset="0"/>
                <a:ea typeface="Times New Roman" panose="02020603050405020304" pitchFamily="18" charset="0"/>
                <a:cs typeface="Times New Roman" panose="02020603050405020304" pitchFamily="18" charset="0"/>
              </a:rPr>
              <a:t>, S., Wang, Y., Zhou, J., &amp; </a:t>
            </a:r>
            <a:r>
              <a:rPr lang="en-US" sz="1500" kern="0" dirty="0" err="1">
                <a:effectLst/>
                <a:latin typeface="Times New Roman" panose="02020603050405020304" pitchFamily="18" charset="0"/>
                <a:ea typeface="Times New Roman" panose="02020603050405020304" pitchFamily="18" charset="0"/>
                <a:cs typeface="Times New Roman" panose="02020603050405020304" pitchFamily="18" charset="0"/>
              </a:rPr>
              <a:t>Carafoli</a:t>
            </a:r>
            <a:r>
              <a:rPr lang="en-US" sz="1500" kern="0" dirty="0">
                <a:effectLst/>
                <a:latin typeface="Times New Roman" panose="02020603050405020304" pitchFamily="18" charset="0"/>
                <a:ea typeface="Times New Roman" panose="02020603050405020304" pitchFamily="18" charset="0"/>
                <a:cs typeface="Times New Roman" panose="02020603050405020304" pitchFamily="18" charset="0"/>
              </a:rPr>
              <a:t>, E. (2021, January 29). History of the COVID-19 pandemic: Origin, Explosion, worldwide spreading. Biochemical and biophysical research communications. </a:t>
            </a:r>
            <a:r>
              <a:rPr lang="en-US" sz="1500" u="sng" kern="0" dirty="0">
                <a:effectLst/>
                <a:latin typeface="Times New Roman" panose="02020603050405020304" pitchFamily="18" charset="0"/>
                <a:ea typeface="Times New Roman" panose="02020603050405020304" pitchFamily="18" charset="0"/>
                <a:cs typeface="Times New Roman" panose="02020603050405020304" pitchFamily="18" charset="0"/>
                <a:hlinkClick r:id="rId4"/>
              </a:rPr>
              <a:t>https://www.ncbi.nlm.nih.gov/pmc/articles/PMC7834510/</a:t>
            </a:r>
            <a:endParaRPr lang="en-US" sz="1500" kern="100" dirty="0">
              <a:effectLst/>
              <a:latin typeface="Calibri" panose="020F0502020204030204" pitchFamily="34" charset="0"/>
              <a:ea typeface="Calibri" panose="020F0502020204030204" pitchFamily="34" charset="0"/>
              <a:cs typeface="Times New Roman" panose="02020603050405020304" pitchFamily="18" charset="0"/>
            </a:endParaRPr>
          </a:p>
          <a:p>
            <a:pPr marL="360045" marR="0" indent="-360045"/>
            <a:r>
              <a:rPr lang="en-US" sz="1500" dirty="0">
                <a:effectLst/>
                <a:latin typeface="Times New Roman" panose="02020603050405020304" pitchFamily="18" charset="0"/>
                <a:ea typeface="Times New Roman" panose="02020603050405020304" pitchFamily="18" charset="0"/>
              </a:rPr>
              <a:t>Young, L. J. (2023, August 13). </a:t>
            </a:r>
            <a:r>
              <a:rPr lang="en-US" sz="1500" i="1" dirty="0">
                <a:effectLst/>
                <a:latin typeface="Times New Roman" panose="02020603050405020304" pitchFamily="18" charset="0"/>
                <a:ea typeface="Times New Roman" panose="02020603050405020304" pitchFamily="18" charset="0"/>
              </a:rPr>
              <a:t>Why are Covid rates increasing in the summer?</a:t>
            </a:r>
            <a:r>
              <a:rPr lang="en-US" sz="1500" dirty="0">
                <a:effectLst/>
                <a:latin typeface="Times New Roman" panose="02020603050405020304" pitchFamily="18" charset="0"/>
                <a:ea typeface="Times New Roman" panose="02020603050405020304" pitchFamily="18" charset="0"/>
              </a:rPr>
              <a:t>. Scientific American. </a:t>
            </a:r>
            <a:r>
              <a:rPr lang="en-US" sz="1500" u="sng" dirty="0">
                <a:effectLst/>
                <a:latin typeface="Times New Roman" panose="02020603050405020304" pitchFamily="18" charset="0"/>
                <a:ea typeface="Times New Roman" panose="02020603050405020304" pitchFamily="18" charset="0"/>
                <a:hlinkClick r:id="rId5"/>
              </a:rPr>
              <a:t>https://www.scientificamerican.com/article/whats-causing-the-late-summer-uptick-in-covid-hospitalizations/</a:t>
            </a:r>
            <a:r>
              <a:rPr lang="en-US" sz="1500" dirty="0">
                <a:effectLst/>
                <a:latin typeface="Times New Roman" panose="02020603050405020304" pitchFamily="18" charset="0"/>
                <a:ea typeface="Times New Roman" panose="02020603050405020304" pitchFamily="18" charset="0"/>
              </a:rPr>
              <a:t>  </a:t>
            </a:r>
          </a:p>
          <a:p>
            <a:pPr marL="0" marR="0" indent="0">
              <a:buNone/>
            </a:pPr>
            <a:endParaRPr lang="en-US" sz="1500" dirty="0">
              <a:effectLst/>
              <a:latin typeface="Times New Roman" panose="02020603050405020304" pitchFamily="18" charset="0"/>
              <a:ea typeface="Times New Roman" panose="02020603050405020304" pitchFamily="18" charset="0"/>
            </a:endParaRPr>
          </a:p>
          <a:p>
            <a:pPr marL="0" marR="0">
              <a:spcBef>
                <a:spcPts val="0"/>
              </a:spcBef>
              <a:spcAft>
                <a:spcPts val="800"/>
              </a:spcAft>
            </a:pPr>
            <a:r>
              <a:rPr lang="en-US" sz="1500" kern="100" dirty="0">
                <a:effectLst/>
                <a:latin typeface="Arial" panose="020B0604020202020204" pitchFamily="34" charset="0"/>
                <a:ea typeface="Calibri" panose="020F0502020204030204" pitchFamily="34" charset="0"/>
                <a:cs typeface="Times New Roman" panose="02020603050405020304" pitchFamily="18" charset="0"/>
              </a:rPr>
              <a:t>Ryan, L. (2018). </a:t>
            </a:r>
            <a:r>
              <a:rPr lang="en-US" sz="1500" i="1" kern="100" dirty="0">
                <a:effectLst/>
                <a:latin typeface="Arial" panose="020B0604020202020204" pitchFamily="34" charset="0"/>
                <a:ea typeface="Calibri" panose="020F0502020204030204" pitchFamily="34" charset="0"/>
                <a:cs typeface="Times New Roman" panose="02020603050405020304" pitchFamily="18" charset="0"/>
              </a:rPr>
              <a:t>Visual data storytelling with tableau: story points, telling compelling data narratives</a:t>
            </a:r>
            <a:r>
              <a:rPr lang="en-US" sz="1500" kern="100" dirty="0">
                <a:effectLst/>
                <a:latin typeface="Arial" panose="020B0604020202020204" pitchFamily="34" charset="0"/>
                <a:ea typeface="Calibri" panose="020F0502020204030204" pitchFamily="34" charset="0"/>
                <a:cs typeface="Times New Roman" panose="02020603050405020304" pitchFamily="18" charset="0"/>
              </a:rPr>
              <a:t>. Addison-Wesley Professional.  </a:t>
            </a:r>
            <a:endParaRPr lang="en-US" sz="15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0"/>
              </a:spcAft>
              <a:buNone/>
            </a:pPr>
            <a:r>
              <a:rPr lang="en-US" sz="1500" dirty="0">
                <a:effectLst/>
                <a:latin typeface="Times New Roman" panose="02020603050405020304" pitchFamily="18" charset="0"/>
                <a:ea typeface="Times New Roman" panose="02020603050405020304" pitchFamily="18" charset="0"/>
              </a:rPr>
              <a:t> </a:t>
            </a:r>
          </a:p>
          <a:p>
            <a:pPr lvl="0"/>
            <a:endParaRPr lang="en-US" sz="1500" dirty="0"/>
          </a:p>
        </p:txBody>
      </p:sp>
    </p:spTree>
    <p:extLst>
      <p:ext uri="{BB962C8B-B14F-4D97-AF65-F5344CB8AC3E}">
        <p14:creationId xmlns:p14="http://schemas.microsoft.com/office/powerpoint/2010/main" val="16700860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1E4AA78C-57F2-A111-D19A-63CEEF01F950}"/>
              </a:ext>
            </a:extLst>
          </p:cNvPr>
          <p:cNvPicPr>
            <a:picLocks noChangeAspect="1"/>
          </p:cNvPicPr>
          <p:nvPr/>
        </p:nvPicPr>
        <p:blipFill rotWithShape="1">
          <a:blip r:embed="rId2"/>
          <a:srcRect t="29077"/>
          <a:stretch/>
        </p:blipFill>
        <p:spPr>
          <a:xfrm>
            <a:off x="1" y="10"/>
            <a:ext cx="9669642" cy="6857990"/>
          </a:xfrm>
          <a:prstGeom prst="rect">
            <a:avLst/>
          </a:prstGeom>
        </p:spPr>
      </p:pic>
      <p:sp>
        <p:nvSpPr>
          <p:cNvPr id="10" name="Rectangle 9">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tx1"/>
              </a:gs>
              <a:gs pos="35000">
                <a:schemeClr val="tx1">
                  <a:alpha val="77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8535B6-F235-446D-63F2-F44332AB0027}"/>
              </a:ext>
            </a:extLst>
          </p:cNvPr>
          <p:cNvSpPr>
            <a:spLocks noGrp="1"/>
          </p:cNvSpPr>
          <p:nvPr>
            <p:ph type="title"/>
          </p:nvPr>
        </p:nvSpPr>
        <p:spPr>
          <a:xfrm>
            <a:off x="7935402" y="743447"/>
            <a:ext cx="3445765" cy="3692028"/>
          </a:xfrm>
          <a:noFill/>
        </p:spPr>
        <p:txBody>
          <a:bodyPr vert="horz" lIns="91440" tIns="45720" rIns="91440" bIns="45720" rtlCol="0" anchor="b">
            <a:normAutofit/>
          </a:bodyPr>
          <a:lstStyle/>
          <a:p>
            <a:r>
              <a:rPr lang="en-US" sz="5200">
                <a:solidFill>
                  <a:schemeClr val="bg1"/>
                </a:solidFill>
              </a:rPr>
              <a:t>Thank you </a:t>
            </a:r>
          </a:p>
        </p:txBody>
      </p:sp>
    </p:spTree>
    <p:extLst>
      <p:ext uri="{BB962C8B-B14F-4D97-AF65-F5344CB8AC3E}">
        <p14:creationId xmlns:p14="http://schemas.microsoft.com/office/powerpoint/2010/main" val="2855658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row of samples for medical testing">
            <a:extLst>
              <a:ext uri="{FF2B5EF4-FFF2-40B4-BE49-F238E27FC236}">
                <a16:creationId xmlns:a16="http://schemas.microsoft.com/office/drawing/2014/main" id="{57130FCA-53AE-BBA7-80F5-72BBF9F1C62A}"/>
              </a:ext>
            </a:extLst>
          </p:cNvPr>
          <p:cNvPicPr>
            <a:picLocks noChangeAspect="1"/>
          </p:cNvPicPr>
          <p:nvPr/>
        </p:nvPicPr>
        <p:blipFill rotWithShape="1">
          <a:blip r:embed="rId2">
            <a:alphaModFix amt="35000"/>
          </a:blip>
          <a:srcRect b="25000"/>
          <a:stretch/>
        </p:blipFill>
        <p:spPr>
          <a:xfrm>
            <a:off x="20" y="10"/>
            <a:ext cx="12191980" cy="6857990"/>
          </a:xfrm>
          <a:prstGeom prst="rect">
            <a:avLst/>
          </a:prstGeom>
        </p:spPr>
      </p:pic>
      <p:sp>
        <p:nvSpPr>
          <p:cNvPr id="2" name="Title"/>
          <p:cNvSpPr>
            <a:spLocks noGrp="1"/>
          </p:cNvSpPr>
          <p:nvPr>
            <p:ph type="title"/>
          </p:nvPr>
        </p:nvSpPr>
        <p:spPr>
          <a:xfrm>
            <a:off x="838200" y="365125"/>
            <a:ext cx="10515600" cy="1325563"/>
          </a:xfrm>
        </p:spPr>
        <p:txBody>
          <a:bodyPr>
            <a:normAutofit/>
          </a:bodyPr>
          <a:lstStyle/>
          <a:p>
            <a:br>
              <a:rPr lang="en-US" dirty="0">
                <a:solidFill>
                  <a:srgbClr val="FFFFFF"/>
                </a:solidFill>
              </a:rPr>
            </a:br>
            <a:r>
              <a:rPr lang="en-US" dirty="0">
                <a:solidFill>
                  <a:srgbClr val="FFFFFF"/>
                </a:solidFill>
              </a:rPr>
              <a:t> Objectives and goals</a:t>
            </a:r>
          </a:p>
        </p:txBody>
      </p:sp>
      <p:sp>
        <p:nvSpPr>
          <p:cNvPr id="3" name="Content Placeholder"/>
          <p:cNvSpPr>
            <a:spLocks noGrp="1"/>
          </p:cNvSpPr>
          <p:nvPr>
            <p:ph idx="1"/>
          </p:nvPr>
        </p:nvSpPr>
        <p:spPr>
          <a:xfrm>
            <a:off x="838200" y="1825625"/>
            <a:ext cx="10515600" cy="4351338"/>
          </a:xfrm>
        </p:spPr>
        <p:txBody>
          <a:bodyPr>
            <a:normAutofit/>
          </a:bodyPr>
          <a:lstStyle/>
          <a:p>
            <a:pPr lvl="0"/>
            <a:r>
              <a:rPr lang="en-US" dirty="0">
                <a:solidFill>
                  <a:srgbClr val="FFFFFF"/>
                </a:solidFill>
              </a:rPr>
              <a:t>The most promising hope for ending the pandemic is an effective launch of COVID-19 vaccines</a:t>
            </a:r>
          </a:p>
          <a:p>
            <a:pPr lvl="0"/>
            <a:r>
              <a:rPr lang="en-US" dirty="0">
                <a:solidFill>
                  <a:srgbClr val="FFFFFF"/>
                </a:solidFill>
              </a:rPr>
              <a:t>A vaccination is designed to protect against COVID</a:t>
            </a:r>
          </a:p>
          <a:p>
            <a:pPr lvl="0"/>
            <a:r>
              <a:rPr lang="en-US" dirty="0">
                <a:solidFill>
                  <a:srgbClr val="FFFFFF"/>
                </a:solidFill>
              </a:rPr>
              <a:t>It requires a defined purpose and policy based on the best available evidence, universal case definitions, and nationwide consistency in testing criteria</a:t>
            </a:r>
          </a:p>
          <a:p>
            <a:pPr lvl="0"/>
            <a:r>
              <a:rPr lang="en-US" dirty="0">
                <a:solidFill>
                  <a:srgbClr val="FFFFFF"/>
                </a:solidFill>
              </a:rPr>
              <a:t>It requires clarification regarding who is qualified for testing and who is responsible for communicating, interpreting, and acting on test results</a:t>
            </a:r>
          </a:p>
        </p:txBody>
      </p:sp>
    </p:spTree>
    <p:extLst>
      <p:ext uri="{BB962C8B-B14F-4D97-AF65-F5344CB8AC3E}">
        <p14:creationId xmlns:p14="http://schemas.microsoft.com/office/powerpoint/2010/main" val="3942893418"/>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362810D9-2C5A-477D-949C-C19189547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Needle and vial">
            <a:extLst>
              <a:ext uri="{FF2B5EF4-FFF2-40B4-BE49-F238E27FC236}">
                <a16:creationId xmlns:a16="http://schemas.microsoft.com/office/drawing/2014/main" id="{1C3B355D-5E77-8090-F6F4-91F9C0740B9B}"/>
              </a:ext>
            </a:extLst>
          </p:cNvPr>
          <p:cNvPicPr>
            <a:picLocks noChangeAspect="1"/>
          </p:cNvPicPr>
          <p:nvPr/>
        </p:nvPicPr>
        <p:blipFill rotWithShape="1">
          <a:blip r:embed="rId2">
            <a:alphaModFix amt="55000"/>
          </a:blip>
          <a:srcRect t="12490" b="3240"/>
          <a:stretch/>
        </p:blipFill>
        <p:spPr>
          <a:xfrm>
            <a:off x="20" y="-9107"/>
            <a:ext cx="12191980" cy="6858000"/>
          </a:xfrm>
          <a:prstGeom prst="rect">
            <a:avLst/>
          </a:prstGeom>
        </p:spPr>
      </p:pic>
      <p:sp>
        <p:nvSpPr>
          <p:cNvPr id="2" name="Title"/>
          <p:cNvSpPr>
            <a:spLocks noGrp="1"/>
          </p:cNvSpPr>
          <p:nvPr>
            <p:ph type="title"/>
          </p:nvPr>
        </p:nvSpPr>
        <p:spPr>
          <a:xfrm>
            <a:off x="686834" y="591344"/>
            <a:ext cx="3200400" cy="5585619"/>
          </a:xfrm>
        </p:spPr>
        <p:txBody>
          <a:bodyPr>
            <a:normAutofit/>
          </a:bodyPr>
          <a:lstStyle/>
          <a:p>
            <a:r>
              <a:rPr lang="en-US" dirty="0">
                <a:solidFill>
                  <a:srgbClr val="FFFFFF"/>
                </a:solidFill>
              </a:rPr>
              <a:t> Objectives and goals</a:t>
            </a:r>
          </a:p>
        </p:txBody>
      </p:sp>
      <p:sp>
        <p:nvSpPr>
          <p:cNvPr id="9" name="Arc 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ontent Placeholder"/>
          <p:cNvSpPr>
            <a:spLocks noGrp="1"/>
          </p:cNvSpPr>
          <p:nvPr>
            <p:ph idx="1"/>
          </p:nvPr>
        </p:nvSpPr>
        <p:spPr>
          <a:xfrm>
            <a:off x="4447308" y="591344"/>
            <a:ext cx="6906491" cy="5585619"/>
          </a:xfrm>
        </p:spPr>
        <p:txBody>
          <a:bodyPr anchor="ctr">
            <a:normAutofit/>
          </a:bodyPr>
          <a:lstStyle/>
          <a:p>
            <a:pPr lvl="0"/>
            <a:r>
              <a:rPr lang="en-US" dirty="0">
                <a:solidFill>
                  <a:srgbClr val="FFFFFF"/>
                </a:solidFill>
              </a:rPr>
              <a:t>My primary goal is to provide a better understanding of COVID-19 conducted tests and positive cases which help society to be aware of the situation it includes details about positive cases, date of conducted and positive cases, conducted testing count, total vaccination dose administered by country, % of fully vaccinated populations, country, and source of information</a:t>
            </a:r>
          </a:p>
          <a:p>
            <a:pPr lvl="0"/>
            <a:r>
              <a:rPr lang="en-US" dirty="0">
                <a:solidFill>
                  <a:srgbClr val="FFFFFF"/>
                </a:solidFill>
              </a:rPr>
              <a:t>I want to learn how rapidly COVID-19 spread in each country and how vaccination controls the COVID-19 count and gives protection globally</a:t>
            </a:r>
          </a:p>
        </p:txBody>
      </p:sp>
    </p:spTree>
    <p:extLst>
      <p:ext uri="{BB962C8B-B14F-4D97-AF65-F5344CB8AC3E}">
        <p14:creationId xmlns:p14="http://schemas.microsoft.com/office/powerpoint/2010/main" val="2612847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Line of vials">
            <a:extLst>
              <a:ext uri="{FF2B5EF4-FFF2-40B4-BE49-F238E27FC236}">
                <a16:creationId xmlns:a16="http://schemas.microsoft.com/office/drawing/2014/main" id="{2CEA6839-3169-D982-B84F-34FABACFC749}"/>
              </a:ext>
            </a:extLst>
          </p:cNvPr>
          <p:cNvPicPr>
            <a:picLocks noChangeAspect="1"/>
          </p:cNvPicPr>
          <p:nvPr/>
        </p:nvPicPr>
        <p:blipFill rotWithShape="1">
          <a:blip r:embed="rId2">
            <a:alphaModFix amt="35000"/>
          </a:blip>
          <a:srcRect t="11947" b="3784"/>
          <a:stretch/>
        </p:blipFill>
        <p:spPr>
          <a:xfrm>
            <a:off x="20" y="10"/>
            <a:ext cx="12191980" cy="6857990"/>
          </a:xfrm>
          <a:prstGeom prst="rect">
            <a:avLst/>
          </a:prstGeom>
        </p:spPr>
      </p:pic>
      <p:sp>
        <p:nvSpPr>
          <p:cNvPr id="2" name="Title"/>
          <p:cNvSpPr>
            <a:spLocks noGrp="1"/>
          </p:cNvSpPr>
          <p:nvPr>
            <p:ph type="title"/>
          </p:nvPr>
        </p:nvSpPr>
        <p:spPr/>
        <p:txBody>
          <a:bodyPr>
            <a:normAutofit/>
          </a:bodyPr>
          <a:lstStyle/>
          <a:p>
            <a:r>
              <a:rPr lang="en-US">
                <a:solidFill>
                  <a:srgbClr val="FFFFFF"/>
                </a:solidFill>
              </a:rPr>
              <a:t>Questions</a:t>
            </a:r>
          </a:p>
        </p:txBody>
      </p:sp>
      <p:graphicFrame>
        <p:nvGraphicFramePr>
          <p:cNvPr id="23" name="Content Placeholder">
            <a:extLst>
              <a:ext uri="{FF2B5EF4-FFF2-40B4-BE49-F238E27FC236}">
                <a16:creationId xmlns:a16="http://schemas.microsoft.com/office/drawing/2014/main" id="{1823FAF0-2F41-5066-1B5B-0BC2B5632AFB}"/>
              </a:ext>
            </a:extLst>
          </p:cNvPr>
          <p:cNvGraphicFramePr>
            <a:graphicFrameLocks noGrp="1"/>
          </p:cNvGraphicFramePr>
          <p:nvPr>
            <p:ph idx="1"/>
            <p:extLst>
              <p:ext uri="{D42A27DB-BD31-4B8C-83A1-F6EECF244321}">
                <p14:modId xmlns:p14="http://schemas.microsoft.com/office/powerpoint/2010/main" val="148323811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7853332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Needle and vial">
            <a:extLst>
              <a:ext uri="{FF2B5EF4-FFF2-40B4-BE49-F238E27FC236}">
                <a16:creationId xmlns:a16="http://schemas.microsoft.com/office/drawing/2014/main" id="{328C6942-6A7C-2A2E-7A8D-23C32F727869}"/>
              </a:ext>
            </a:extLst>
          </p:cNvPr>
          <p:cNvPicPr>
            <a:picLocks noChangeAspect="1"/>
          </p:cNvPicPr>
          <p:nvPr/>
        </p:nvPicPr>
        <p:blipFill rotWithShape="1">
          <a:blip r:embed="rId2">
            <a:alphaModFix amt="35000"/>
          </a:blip>
          <a:srcRect t="11023" b="4707"/>
          <a:stretch/>
        </p:blipFill>
        <p:spPr>
          <a:xfrm>
            <a:off x="20" y="10"/>
            <a:ext cx="12191980" cy="6857990"/>
          </a:xfrm>
          <a:prstGeom prst="rect">
            <a:avLst/>
          </a:prstGeom>
        </p:spPr>
      </p:pic>
      <p:sp>
        <p:nvSpPr>
          <p:cNvPr id="2" name="Title"/>
          <p:cNvSpPr>
            <a:spLocks noGrp="1"/>
          </p:cNvSpPr>
          <p:nvPr>
            <p:ph type="title"/>
          </p:nvPr>
        </p:nvSpPr>
        <p:spPr/>
        <p:txBody>
          <a:bodyPr>
            <a:normAutofit/>
          </a:bodyPr>
          <a:lstStyle/>
          <a:p>
            <a:r>
              <a:rPr lang="en-US" dirty="0">
                <a:solidFill>
                  <a:srgbClr val="FFFFFF"/>
                </a:solidFill>
              </a:rPr>
              <a:t>Benefits</a:t>
            </a:r>
          </a:p>
        </p:txBody>
      </p:sp>
      <p:sp>
        <p:nvSpPr>
          <p:cNvPr id="3" name="Content Placeholder"/>
          <p:cNvSpPr>
            <a:spLocks noGrp="1"/>
          </p:cNvSpPr>
          <p:nvPr>
            <p:ph idx="1"/>
          </p:nvPr>
        </p:nvSpPr>
        <p:spPr/>
        <p:txBody>
          <a:bodyPr>
            <a:normAutofit/>
          </a:bodyPr>
          <a:lstStyle/>
          <a:p>
            <a:pPr lvl="0">
              <a:lnSpc>
                <a:spcPct val="90000"/>
              </a:lnSpc>
            </a:pPr>
            <a:r>
              <a:rPr lang="en-US" sz="1700" dirty="0">
                <a:solidFill>
                  <a:srgbClr val="FFFFFF"/>
                </a:solidFill>
              </a:rPr>
              <a:t>It can increase awareness about testing and control of spreading viral infection by knowing positive cases</a:t>
            </a:r>
          </a:p>
          <a:p>
            <a:pPr lvl="0">
              <a:lnSpc>
                <a:spcPct val="90000"/>
              </a:lnSpc>
            </a:pPr>
            <a:r>
              <a:rPr lang="en-US" sz="1700" dirty="0">
                <a:solidFill>
                  <a:srgbClr val="FFFFFF"/>
                </a:solidFill>
              </a:rPr>
              <a:t>Vaccination datasets give us a better understanding of How many people are Vaccinated until January 18, 2023</a:t>
            </a:r>
          </a:p>
          <a:p>
            <a:pPr lvl="0">
              <a:lnSpc>
                <a:spcPct val="90000"/>
              </a:lnSpc>
            </a:pPr>
            <a:r>
              <a:rPr lang="en-US" sz="1700" dirty="0">
                <a:solidFill>
                  <a:srgbClr val="FFFFFF"/>
                </a:solidFill>
              </a:rPr>
              <a:t>With the benefits of vaccination increase the rate of vaccination</a:t>
            </a:r>
          </a:p>
          <a:p>
            <a:pPr lvl="0">
              <a:lnSpc>
                <a:spcPct val="90000"/>
              </a:lnSpc>
            </a:pPr>
            <a:r>
              <a:rPr lang="en-US" sz="1700" dirty="0">
                <a:solidFill>
                  <a:srgbClr val="FFFFFF"/>
                </a:solidFill>
              </a:rPr>
              <a:t>Understanding immunization rates and COVID-19 test-positive counts are essential for</a:t>
            </a:r>
          </a:p>
          <a:p>
            <a:pPr lvl="0">
              <a:lnSpc>
                <a:spcPct val="90000"/>
              </a:lnSpc>
            </a:pPr>
            <a:r>
              <a:rPr lang="en-US" sz="1700" dirty="0">
                <a:solidFill>
                  <a:srgbClr val="FFFFFF"/>
                </a:solidFill>
              </a:rPr>
              <a:t>Real-time Assessment: Tracking the pandemic's current situation</a:t>
            </a:r>
          </a:p>
          <a:p>
            <a:pPr lvl="0">
              <a:lnSpc>
                <a:spcPct val="90000"/>
              </a:lnSpc>
            </a:pPr>
            <a:r>
              <a:rPr lang="en-US" sz="1700" dirty="0">
                <a:solidFill>
                  <a:srgbClr val="FFFFFF"/>
                </a:solidFill>
              </a:rPr>
              <a:t>Resource Allocation: Providing effective deployment of healthcare resources</a:t>
            </a:r>
          </a:p>
          <a:p>
            <a:pPr lvl="0">
              <a:lnSpc>
                <a:spcPct val="90000"/>
              </a:lnSpc>
            </a:pPr>
            <a:r>
              <a:rPr lang="en-US" sz="1700" dirty="0">
                <a:solidFill>
                  <a:srgbClr val="FFFFFF"/>
                </a:solidFill>
              </a:rPr>
              <a:t>Public Awareness: Promoting immunizations and safety precautions</a:t>
            </a:r>
          </a:p>
          <a:p>
            <a:pPr lvl="0">
              <a:lnSpc>
                <a:spcPct val="90000"/>
              </a:lnSpc>
            </a:pPr>
            <a:r>
              <a:rPr lang="en-US" sz="1700" dirty="0">
                <a:solidFill>
                  <a:srgbClr val="FFFFFF"/>
                </a:solidFill>
              </a:rPr>
              <a:t>Making policy decisions: guiding governmental actions and limitations</a:t>
            </a:r>
          </a:p>
          <a:p>
            <a:pPr lvl="0">
              <a:lnSpc>
                <a:spcPct val="90000"/>
              </a:lnSpc>
            </a:pPr>
            <a:r>
              <a:rPr lang="en-US" sz="1700" dirty="0">
                <a:solidFill>
                  <a:srgbClr val="FFFFFF"/>
                </a:solidFill>
              </a:rPr>
              <a:t>International cooperation: guiding nations in their attempts to control the epidemic</a:t>
            </a:r>
          </a:p>
        </p:txBody>
      </p:sp>
    </p:spTree>
    <p:extLst>
      <p:ext uri="{BB962C8B-B14F-4D97-AF65-F5344CB8AC3E}">
        <p14:creationId xmlns:p14="http://schemas.microsoft.com/office/powerpoint/2010/main" val="120683088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639098" y="629265"/>
            <a:ext cx="5132438" cy="1622322"/>
          </a:xfrm>
        </p:spPr>
        <p:txBody>
          <a:bodyPr>
            <a:normAutofit/>
          </a:bodyPr>
          <a:lstStyle/>
          <a:p>
            <a:r>
              <a:rPr lang="en-US">
                <a:solidFill>
                  <a:srgbClr val="EBEBEB"/>
                </a:solidFill>
              </a:rPr>
              <a:t>Three Datasets Description</a:t>
            </a:r>
          </a:p>
        </p:txBody>
      </p:sp>
      <p:sp>
        <p:nvSpPr>
          <p:cNvPr id="3" name="Content Placeholder"/>
          <p:cNvSpPr>
            <a:spLocks noGrp="1"/>
          </p:cNvSpPr>
          <p:nvPr>
            <p:ph idx="1"/>
          </p:nvPr>
        </p:nvSpPr>
        <p:spPr>
          <a:xfrm>
            <a:off x="639098" y="2418735"/>
            <a:ext cx="5132439" cy="3811742"/>
          </a:xfrm>
        </p:spPr>
        <p:txBody>
          <a:bodyPr anchor="ctr">
            <a:normAutofit/>
          </a:bodyPr>
          <a:lstStyle/>
          <a:p>
            <a:pPr lvl="0">
              <a:lnSpc>
                <a:spcPct val="90000"/>
              </a:lnSpc>
            </a:pPr>
            <a:r>
              <a:rPr lang="en-US" sz="1400">
                <a:solidFill>
                  <a:srgbClr val="FFFFFF"/>
                </a:solidFill>
              </a:rPr>
              <a:t>The first dataset</a:t>
            </a:r>
          </a:p>
          <a:p>
            <a:pPr lvl="1">
              <a:lnSpc>
                <a:spcPct val="90000"/>
              </a:lnSpc>
            </a:pPr>
            <a:r>
              <a:rPr lang="en-US" sz="1400">
                <a:solidFill>
                  <a:srgbClr val="FFFFFF"/>
                </a:solidFill>
              </a:rPr>
              <a:t>It is about COVID-19 tests conducted and positive cases in May, June, and July 2020</a:t>
            </a:r>
          </a:p>
          <a:p>
            <a:pPr lvl="1">
              <a:lnSpc>
                <a:spcPct val="90000"/>
              </a:lnSpc>
            </a:pPr>
            <a:r>
              <a:rPr lang="en-US" sz="1400">
                <a:solidFill>
                  <a:srgbClr val="FFFFFF"/>
                </a:solidFill>
              </a:rPr>
              <a:t>This dataset has COVID-19 tests conducted and positive worldwide and has information about many sources for each county from where the dataset was found</a:t>
            </a:r>
          </a:p>
          <a:p>
            <a:pPr lvl="1">
              <a:lnSpc>
                <a:spcPct val="90000"/>
              </a:lnSpc>
            </a:pPr>
            <a:r>
              <a:rPr lang="en-US" sz="1400">
                <a:solidFill>
                  <a:srgbClr val="FFFFFF"/>
                </a:solidFill>
              </a:rPr>
              <a:t>It explains tested/million as well as positive/million</a:t>
            </a:r>
          </a:p>
          <a:p>
            <a:pPr lvl="1">
              <a:lnSpc>
                <a:spcPct val="90000"/>
              </a:lnSpc>
            </a:pPr>
            <a:r>
              <a:rPr lang="en-US" sz="1400">
                <a:solidFill>
                  <a:srgbClr val="FFFFFF"/>
                </a:solidFill>
              </a:rPr>
              <a:t>It includes a month of COVID-19 tests conducted and COVID-19 positive tests worldwide</a:t>
            </a:r>
          </a:p>
          <a:p>
            <a:pPr lvl="1">
              <a:lnSpc>
                <a:spcPct val="90000"/>
              </a:lnSpc>
            </a:pPr>
            <a:r>
              <a:rPr lang="en-US" sz="1400">
                <a:solidFill>
                  <a:srgbClr val="FFFFFF"/>
                </a:solidFill>
              </a:rPr>
              <a:t>It has a unit that includes samples and cases</a:t>
            </a:r>
          </a:p>
          <a:p>
            <a:pPr lvl="1">
              <a:lnSpc>
                <a:spcPct val="90000"/>
              </a:lnSpc>
            </a:pPr>
            <a:r>
              <a:rPr lang="en-US" sz="1400">
                <a:solidFill>
                  <a:srgbClr val="FFFFFF"/>
                </a:solidFill>
              </a:rPr>
              <a:t>With the dates and country, we can visualize the data that which county has had COVID-19 tests conducted and positive. </a:t>
            </a:r>
          </a:p>
        </p:txBody>
      </p:sp>
      <p:pic>
        <p:nvPicPr>
          <p:cNvPr id="24" name="Picture 23">
            <a:extLst>
              <a:ext uri="{FF2B5EF4-FFF2-40B4-BE49-F238E27FC236}">
                <a16:creationId xmlns:a16="http://schemas.microsoft.com/office/drawing/2014/main" id="{1D0D142C-BFAF-6BB7-80EB-E1FC1BAB1A6E}"/>
              </a:ext>
            </a:extLst>
          </p:cNvPr>
          <p:cNvPicPr>
            <a:picLocks noChangeAspect="1"/>
          </p:cNvPicPr>
          <p:nvPr/>
        </p:nvPicPr>
        <p:blipFill>
          <a:blip r:embed="rId2"/>
          <a:stretch>
            <a:fillRect/>
          </a:stretch>
        </p:blipFill>
        <p:spPr>
          <a:xfrm>
            <a:off x="6524625" y="1238249"/>
            <a:ext cx="5433711" cy="4992228"/>
          </a:xfrm>
          <a:prstGeom prst="rect">
            <a:avLst/>
          </a:prstGeom>
        </p:spPr>
      </p:pic>
    </p:spTree>
    <p:extLst>
      <p:ext uri="{BB962C8B-B14F-4D97-AF65-F5344CB8AC3E}">
        <p14:creationId xmlns:p14="http://schemas.microsoft.com/office/powerpoint/2010/main" val="3368788755"/>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198</TotalTime>
  <Words>3956</Words>
  <Application>Microsoft Office PowerPoint</Application>
  <PresentationFormat>Widescreen</PresentationFormat>
  <Paragraphs>232</Paragraphs>
  <Slides>48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Avenir Next LT Pro</vt:lpstr>
      <vt:lpstr>Calibri</vt:lpstr>
      <vt:lpstr>Calibri Light</vt:lpstr>
      <vt:lpstr>Times New Roman</vt:lpstr>
      <vt:lpstr>Office Theme</vt:lpstr>
      <vt:lpstr>How many COVID-19 tests were conducted worldwide in May, June, July 2020, and 2023, and how many were vaccinated till 18 January 2023 worldwide?  Payal Vaidya fall 2023 </vt:lpstr>
      <vt:lpstr>Introduction and Background</vt:lpstr>
      <vt:lpstr> Global public health measures have been implemented because of the pandemic's enormous effects on health, society, and the economy.  The coronavirus epidemic has caused a crisis that is affecting every aspect of existence.  To stop the pandemic and prevent coronavirus infection, vaccinations against the virus have been created.   Since preventing and halting the spread of the coronavirus may only be possible through vaccinations.( Biswas, Md. R., Alzubaidi, M. S., Shah, U., Abd-Alrazaq, A. A., &amp; Shah, Z. (2021, October 25)) </vt:lpstr>
      <vt:lpstr>Introduction and Background</vt:lpstr>
      <vt:lpstr>  Objectives and goals</vt:lpstr>
      <vt:lpstr> Objectives and goals</vt:lpstr>
      <vt:lpstr>Questions</vt:lpstr>
      <vt:lpstr>Benefits</vt:lpstr>
      <vt:lpstr>Three Datasets Description</vt:lpstr>
      <vt:lpstr>Second Dataset</vt:lpstr>
      <vt:lpstr>The Third dataset</vt:lpstr>
      <vt:lpstr>Why was the data created, and for what purpose?</vt:lpstr>
      <vt:lpstr>What is the timeline or lineage of the data?</vt:lpstr>
      <vt:lpstr>How large is the dataset ?</vt:lpstr>
      <vt:lpstr>How large is the dataset ?</vt:lpstr>
      <vt:lpstr>How large is the dataset ?</vt:lpstr>
      <vt:lpstr>How large is the dataset ?</vt:lpstr>
      <vt:lpstr>What locations are included in the dataset?</vt:lpstr>
      <vt:lpstr>How will the datasets help you achieve your goals/questions posed in your introduction? Are there any limitations in the datasets?</vt:lpstr>
      <vt:lpstr>Who Collected the Data? and Who funded the project that the data came from</vt:lpstr>
      <vt:lpstr>Data Story</vt:lpstr>
      <vt:lpstr>1. How Many COVID-19 Positive cases per million in May, June, and July 2020</vt:lpstr>
      <vt:lpstr>1. How Many COVID-19 Positive cases per million in May, June, and July 2020</vt:lpstr>
      <vt:lpstr>PowerPoint Presentation</vt:lpstr>
      <vt:lpstr>The Top 5 Countries of COVID-19 Positive Cases Worldwide in May, June, and July 2020</vt:lpstr>
      <vt:lpstr>PowerPoint Presentation</vt:lpstr>
      <vt:lpstr>The Top 5 Countries of COVID-19 Positive Cases Worldwide in May, June, and July 2020</vt:lpstr>
      <vt:lpstr>% of the population fully COVID-19 vaccinated in Each Country before 18 January  2023</vt:lpstr>
      <vt:lpstr>PowerPoint Presentation</vt:lpstr>
      <vt:lpstr>COVID-19 Vaccine Doses/Millions Before 18 January 2023 Worldwide</vt:lpstr>
      <vt:lpstr>PowerPoint Presentation</vt:lpstr>
      <vt:lpstr>- % of the Population Fully Vaccinated by COVID-19 vaccine till January 18, 2023, and Positive test of COVID-19 Worldwide</vt:lpstr>
      <vt:lpstr>PowerPoint Presentation</vt:lpstr>
      <vt:lpstr>- % of the Population Fully Vaccinated by COVID-19 vaccine till January 18, 2023, and Positive test of COVID-19 Worldwide</vt:lpstr>
      <vt:lpstr>What is the global daily conducted of COVID-19 cases throughout May, June, and July 2023?</vt:lpstr>
      <vt:lpstr>PowerPoint Presentation</vt:lpstr>
      <vt:lpstr>7. COVID-19 Positive cases per million for May, June, and July in both 2020 and 2023</vt:lpstr>
      <vt:lpstr>PowerPoint Presentation</vt:lpstr>
      <vt:lpstr>Dashboard</vt:lpstr>
      <vt:lpstr>PowerPoint Presentation</vt:lpstr>
      <vt:lpstr>Tableau Story</vt:lpstr>
      <vt:lpstr>Tableau Story</vt:lpstr>
      <vt:lpstr>Summary</vt:lpstr>
      <vt:lpstr>Summary</vt:lpstr>
      <vt:lpstr>Summary</vt:lpstr>
      <vt:lpstr>Conclusion</vt:lpstr>
      <vt:lpstr>References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Payal Vaidya</cp:lastModifiedBy>
  <cp:revision>89</cp:revision>
  <dcterms:created xsi:type="dcterms:W3CDTF">2023-11-28T19:42:51Z</dcterms:created>
  <dcterms:modified xsi:type="dcterms:W3CDTF">2024-10-01T13:14:50Z</dcterms:modified>
</cp:coreProperties>
</file>